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313" r:id="rId5"/>
    <p:sldId id="335" r:id="rId6"/>
    <p:sldId id="315" r:id="rId7"/>
    <p:sldId id="324" r:id="rId8"/>
    <p:sldId id="340" r:id="rId9"/>
    <p:sldId id="328" r:id="rId10"/>
    <p:sldId id="342" r:id="rId11"/>
    <p:sldId id="343" r:id="rId12"/>
    <p:sldId id="346" r:id="rId13"/>
    <p:sldId id="344" r:id="rId14"/>
    <p:sldId id="345" r:id="rId15"/>
    <p:sldId id="347" r:id="rId16"/>
    <p:sldId id="329" r:id="rId17"/>
    <p:sldId id="331" r:id="rId18"/>
    <p:sldId id="337" r:id="rId19"/>
    <p:sldId id="338" r:id="rId20"/>
    <p:sldId id="330" r:id="rId21"/>
    <p:sldId id="336" r:id="rId22"/>
    <p:sldId id="333" r:id="rId23"/>
    <p:sldId id="334" r:id="rId24"/>
    <p:sldId id="341" r:id="rId25"/>
    <p:sldId id="321" r:id="rId2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guide id="3" orient="horz" pos="2424" userDrawn="1">
          <p15:clr>
            <a:srgbClr val="A4A3A4"/>
          </p15:clr>
        </p15:guide>
        <p15:guide id="4" orient="horz" pos="3480" userDrawn="1">
          <p15:clr>
            <a:srgbClr val="A4A3A4"/>
          </p15:clr>
        </p15:guide>
        <p15:guide id="5" pos="1872" userDrawn="1">
          <p15:clr>
            <a:srgbClr val="A4A3A4"/>
          </p15:clr>
        </p15:guide>
        <p15:guide id="6" pos="56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88A826-E010-35CD-520B-383BE3B00BED}" name="Gabriela Harrod" initials="GH" userId="S::gharrod@stevens.edu::bb5648e7-5444-423e-af1c-7c0643b0412f" providerId="AD"/>
  <p188:author id="{74032E33-9567-DC8E-3818-9C6E4F112D8C}" name="Stacey Greene" initials="SG" userId="S::agreene@stevens.edu::8691361d-68f7-40e3-a002-b2b2c8069a87" providerId="AD"/>
  <p188:author id="{2A4F7E43-EBB0-0F1B-D6B6-BAAAF8F6FE92}" name="Kristen Daily" initials="KD" userId="S::kdaily1@stevens.edu::d8b303e7-f428-4259-b2e0-d95d928cb87f" providerId="AD"/>
  <p188:author id="{2568237B-8E4F-8CB0-5161-8D793F848834}" name="Beth McGrath" initials="BM" userId="S::prescos@stevens.edu::657ff811-4f33-4524-93f7-4c29754a249d" providerId="AD"/>
  <p188:author id="{FBD2488D-4144-20D1-5D7F-F04FA6F2C25D}" name="Paul Karr" initials="PK" userId="S::pkarr@stevens.edu::f5f05150-cc04-49e9-a6d4-d8b6f0697623" providerId="AD"/>
  <p188:author id="{FE5C44A8-1152-C41E-4E4B-9851BDBFC2B1}" name="Rebecca Markley" initials="RM" userId="S::rmarkley@stevens.edu::aa434740-dae6-49da-a337-ca2d4b5360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5D0D5-7CC0-4612-989E-71C83863E6A7}" v="1544" vWet="1546" dt="2023-12-07T23:18:22.495"/>
    <p1510:client id="{72AD2500-6BD8-CA14-7F94-AB933E0C335E}" v="25" dt="2023-12-07T01:40:50.669"/>
    <p1510:client id="{817A52B2-C6B2-C3BF-7135-14A2A4B82CBC}" v="24" dt="2023-12-07T16:35:20.124"/>
    <p1510:client id="{87604EC3-4815-EA17-93C1-13581F4FB076}" v="442" dt="2023-12-07T17:08:10.128"/>
    <p1510:client id="{E8864128-9025-723E-7E15-9992DDCA0A43}" v="9" dt="2023-12-07T21:19:01.688"/>
    <p1510:client id="{FA3930E2-6F50-957B-AAE1-2D2DB0464221}" v="26" dt="2023-12-07T23:11:28.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00"/>
        <p:guide pos="3840"/>
        <p:guide orient="horz" pos="2424"/>
        <p:guide orient="horz" pos="3480"/>
        <p:guide pos="1872"/>
        <p:guide pos="561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5D2B0-8A46-44F2-8DEC-A01C30E05BD2}" type="doc">
      <dgm:prSet loTypeId="urn:microsoft.com/office/officeart/2005/8/layout/hList1" loCatId="list" qsTypeId="urn:microsoft.com/office/officeart/2005/8/quickstyle/simple1" qsCatId="simple" csTypeId="urn:microsoft.com/office/officeart/2005/8/colors/accent2_2" csCatId="accent2"/>
      <dgm:spPr/>
      <dgm:t>
        <a:bodyPr/>
        <a:lstStyle/>
        <a:p>
          <a:endParaRPr lang="en-US"/>
        </a:p>
      </dgm:t>
    </dgm:pt>
    <dgm:pt modelId="{052A17DA-8E7C-4A56-B2D5-51C4A869D8B2}">
      <dgm:prSet/>
      <dgm:spPr/>
      <dgm:t>
        <a:bodyPr/>
        <a:lstStyle/>
        <a:p>
          <a:r>
            <a:rPr lang="en-US" err="1"/>
            <a:t>NodeMCU</a:t>
          </a:r>
          <a:r>
            <a:rPr lang="en-US"/>
            <a:t> Development Board:</a:t>
          </a:r>
        </a:p>
      </dgm:t>
    </dgm:pt>
    <dgm:pt modelId="{89AD81AB-0418-4708-AC98-CDFE22CFA9F6}" type="parTrans" cxnId="{B111BE9A-F24A-4806-938D-FDB6A07FBC46}">
      <dgm:prSet/>
      <dgm:spPr/>
      <dgm:t>
        <a:bodyPr/>
        <a:lstStyle/>
        <a:p>
          <a:endParaRPr lang="en-US"/>
        </a:p>
      </dgm:t>
    </dgm:pt>
    <dgm:pt modelId="{BA0EF739-478D-4ED9-9C40-A74C82D8471C}" type="sibTrans" cxnId="{B111BE9A-F24A-4806-938D-FDB6A07FBC46}">
      <dgm:prSet/>
      <dgm:spPr/>
      <dgm:t>
        <a:bodyPr/>
        <a:lstStyle/>
        <a:p>
          <a:endParaRPr lang="en-US"/>
        </a:p>
      </dgm:t>
    </dgm:pt>
    <dgm:pt modelId="{E3EAF6A0-F07D-42D7-9407-45C526A88962}">
      <dgm:prSet/>
      <dgm:spPr/>
      <dgm:t>
        <a:bodyPr/>
        <a:lstStyle/>
        <a:p>
          <a:r>
            <a:rPr lang="en-US"/>
            <a:t>Features ESP8266 </a:t>
          </a:r>
          <a:r>
            <a:rPr lang="en-US" err="1"/>
            <a:t>WiFi</a:t>
          </a:r>
          <a:r>
            <a:rPr lang="en-US"/>
            <a:t> SoC</a:t>
          </a:r>
        </a:p>
      </dgm:t>
    </dgm:pt>
    <dgm:pt modelId="{25CB7921-C630-4A88-A69C-D04F54BEA0A3}" type="parTrans" cxnId="{995BA637-47DC-4A99-8F49-ACC83C051EE7}">
      <dgm:prSet/>
      <dgm:spPr/>
      <dgm:t>
        <a:bodyPr/>
        <a:lstStyle/>
        <a:p>
          <a:endParaRPr lang="en-US"/>
        </a:p>
      </dgm:t>
    </dgm:pt>
    <dgm:pt modelId="{E68788F0-EDE5-4C26-AEA7-642C5C0D8355}" type="sibTrans" cxnId="{995BA637-47DC-4A99-8F49-ACC83C051EE7}">
      <dgm:prSet/>
      <dgm:spPr/>
      <dgm:t>
        <a:bodyPr/>
        <a:lstStyle/>
        <a:p>
          <a:endParaRPr lang="en-US"/>
        </a:p>
      </dgm:t>
    </dgm:pt>
    <dgm:pt modelId="{10404433-3E34-4D39-93AD-A25E38FA5F38}">
      <dgm:prSet/>
      <dgm:spPr/>
      <dgm:t>
        <a:bodyPr/>
        <a:lstStyle/>
        <a:p>
          <a:r>
            <a:rPr lang="en-US"/>
            <a:t>Integrated microcontroller capability</a:t>
          </a:r>
        </a:p>
      </dgm:t>
    </dgm:pt>
    <dgm:pt modelId="{E1F48AAB-3CA5-4F17-BA64-02C39659E2F7}" type="parTrans" cxnId="{807F93A5-E0C0-4BE8-8FC3-28443CB799C4}">
      <dgm:prSet/>
      <dgm:spPr/>
      <dgm:t>
        <a:bodyPr/>
        <a:lstStyle/>
        <a:p>
          <a:endParaRPr lang="en-US"/>
        </a:p>
      </dgm:t>
    </dgm:pt>
    <dgm:pt modelId="{CC1D4CBA-6903-4CC2-9A7A-50218006E0B0}" type="sibTrans" cxnId="{807F93A5-E0C0-4BE8-8FC3-28443CB799C4}">
      <dgm:prSet/>
      <dgm:spPr/>
      <dgm:t>
        <a:bodyPr/>
        <a:lstStyle/>
        <a:p>
          <a:endParaRPr lang="en-US"/>
        </a:p>
      </dgm:t>
    </dgm:pt>
    <dgm:pt modelId="{8249F1EC-E282-4231-B1D7-7965E34C2F82}">
      <dgm:prSet/>
      <dgm:spPr/>
      <dgm:t>
        <a:bodyPr/>
        <a:lstStyle/>
        <a:p>
          <a:r>
            <a:rPr lang="en-US"/>
            <a:t>Built-in connectivity for wireless applications</a:t>
          </a:r>
        </a:p>
      </dgm:t>
    </dgm:pt>
    <dgm:pt modelId="{DA312B76-F618-4534-9F76-914409FAE570}" type="parTrans" cxnId="{6A8C0627-76AB-4EF1-8018-B403DC6CA828}">
      <dgm:prSet/>
      <dgm:spPr/>
      <dgm:t>
        <a:bodyPr/>
        <a:lstStyle/>
        <a:p>
          <a:endParaRPr lang="en-US"/>
        </a:p>
      </dgm:t>
    </dgm:pt>
    <dgm:pt modelId="{5C19C29C-2A56-4092-AB37-7FE5B8BE628D}" type="sibTrans" cxnId="{6A8C0627-76AB-4EF1-8018-B403DC6CA828}">
      <dgm:prSet/>
      <dgm:spPr/>
      <dgm:t>
        <a:bodyPr/>
        <a:lstStyle/>
        <a:p>
          <a:endParaRPr lang="en-US"/>
        </a:p>
      </dgm:t>
    </dgm:pt>
    <dgm:pt modelId="{8AC8CD7D-A4F4-472B-AE31-E7459B57B9DA}">
      <dgm:prSet/>
      <dgm:spPr/>
      <dgm:t>
        <a:bodyPr/>
        <a:lstStyle/>
        <a:p>
          <a:r>
            <a:rPr lang="en-US"/>
            <a:t>PIR </a:t>
          </a:r>
          <a:r>
            <a:rPr lang="en-US" baseline="0"/>
            <a:t>Motion </a:t>
          </a:r>
          <a:r>
            <a:rPr lang="en-US"/>
            <a:t>Sensor:</a:t>
          </a:r>
        </a:p>
      </dgm:t>
    </dgm:pt>
    <dgm:pt modelId="{2EC5F2C1-B151-4E25-B873-BBF6A7D116DB}" type="parTrans" cxnId="{98D43743-E9FD-4FFE-8672-310A031F1B75}">
      <dgm:prSet/>
      <dgm:spPr/>
      <dgm:t>
        <a:bodyPr/>
        <a:lstStyle/>
        <a:p>
          <a:endParaRPr lang="en-US"/>
        </a:p>
      </dgm:t>
    </dgm:pt>
    <dgm:pt modelId="{AA41063E-FD0B-42CC-A5BF-20E64511718D}" type="sibTrans" cxnId="{98D43743-E9FD-4FFE-8672-310A031F1B75}">
      <dgm:prSet/>
      <dgm:spPr/>
      <dgm:t>
        <a:bodyPr/>
        <a:lstStyle/>
        <a:p>
          <a:endParaRPr lang="en-US"/>
        </a:p>
      </dgm:t>
    </dgm:pt>
    <dgm:pt modelId="{4246ADAF-423B-4C03-A238-6BC3EF7A8E2C}">
      <dgm:prSet/>
      <dgm:spPr/>
      <dgm:t>
        <a:bodyPr/>
        <a:lstStyle/>
        <a:p>
          <a:r>
            <a:rPr lang="en-US"/>
            <a:t>Passive infrared </a:t>
          </a:r>
          <a:r>
            <a:rPr lang="en-US" baseline="0"/>
            <a:t>sensor</a:t>
          </a:r>
          <a:endParaRPr lang="en-US"/>
        </a:p>
      </dgm:t>
    </dgm:pt>
    <dgm:pt modelId="{E1216EBB-D27E-4329-B78A-5073D1446558}" type="parTrans" cxnId="{23B2A8DC-0700-4251-A2AF-4DFEF8E17772}">
      <dgm:prSet/>
      <dgm:spPr/>
      <dgm:t>
        <a:bodyPr/>
        <a:lstStyle/>
        <a:p>
          <a:endParaRPr lang="en-US"/>
        </a:p>
      </dgm:t>
    </dgm:pt>
    <dgm:pt modelId="{34055197-F5F3-49E9-93C0-0CDD30433C29}" type="sibTrans" cxnId="{23B2A8DC-0700-4251-A2AF-4DFEF8E17772}">
      <dgm:prSet/>
      <dgm:spPr/>
      <dgm:t>
        <a:bodyPr/>
        <a:lstStyle/>
        <a:p>
          <a:endParaRPr lang="en-US"/>
        </a:p>
      </dgm:t>
    </dgm:pt>
    <dgm:pt modelId="{1EE3759F-46E9-4574-98E3-9529179E6DB6}">
      <dgm:prSet/>
      <dgm:spPr/>
      <dgm:t>
        <a:bodyPr/>
        <a:lstStyle/>
        <a:p>
          <a:r>
            <a:rPr lang="en-US"/>
            <a:t>Detects heat signatures from moving objects</a:t>
          </a:r>
        </a:p>
      </dgm:t>
    </dgm:pt>
    <dgm:pt modelId="{FF6439D9-EDE4-4D25-BA85-31D7410972D1}" type="parTrans" cxnId="{86086803-4FD3-48E2-8FC2-8E2FF6B77F65}">
      <dgm:prSet/>
      <dgm:spPr/>
      <dgm:t>
        <a:bodyPr/>
        <a:lstStyle/>
        <a:p>
          <a:endParaRPr lang="en-US"/>
        </a:p>
      </dgm:t>
    </dgm:pt>
    <dgm:pt modelId="{14BF3AE6-EC0A-408A-804A-FC26F419DB3F}" type="sibTrans" cxnId="{86086803-4FD3-48E2-8FC2-8E2FF6B77F65}">
      <dgm:prSet/>
      <dgm:spPr/>
      <dgm:t>
        <a:bodyPr/>
        <a:lstStyle/>
        <a:p>
          <a:endParaRPr lang="en-US"/>
        </a:p>
      </dgm:t>
    </dgm:pt>
    <dgm:pt modelId="{AA39BDCA-BB60-428F-A875-BD4949BA616B}">
      <dgm:prSet/>
      <dgm:spPr/>
      <dgm:t>
        <a:bodyPr/>
        <a:lstStyle/>
        <a:p>
          <a:r>
            <a:rPr lang="en-US"/>
            <a:t>Low power consumption</a:t>
          </a:r>
        </a:p>
      </dgm:t>
    </dgm:pt>
    <dgm:pt modelId="{51AFD5E9-975F-4F66-80A4-FBFEB1C32241}" type="parTrans" cxnId="{B6E004F4-62C5-4361-9495-BB5CD14BAB10}">
      <dgm:prSet/>
      <dgm:spPr/>
      <dgm:t>
        <a:bodyPr/>
        <a:lstStyle/>
        <a:p>
          <a:endParaRPr lang="en-US"/>
        </a:p>
      </dgm:t>
    </dgm:pt>
    <dgm:pt modelId="{BAE5562B-E3B2-4FB3-9680-1F25A466F351}" type="sibTrans" cxnId="{B6E004F4-62C5-4361-9495-BB5CD14BAB10}">
      <dgm:prSet/>
      <dgm:spPr/>
      <dgm:t>
        <a:bodyPr/>
        <a:lstStyle/>
        <a:p>
          <a:endParaRPr lang="en-US"/>
        </a:p>
      </dgm:t>
    </dgm:pt>
    <dgm:pt modelId="{5ECE3D7E-7CC3-439E-81A4-6ACB2274F0C4}">
      <dgm:prSet/>
      <dgm:spPr/>
      <dgm:t>
        <a:bodyPr/>
        <a:lstStyle/>
        <a:p>
          <a:r>
            <a:rPr lang="en-US"/>
            <a:t>Easy integration with digital read</a:t>
          </a:r>
        </a:p>
      </dgm:t>
    </dgm:pt>
    <dgm:pt modelId="{E267FCBF-FFB7-423D-9635-D883033AAE25}" type="parTrans" cxnId="{F1D88932-7CD1-4241-B1DC-8336D1BDD3FD}">
      <dgm:prSet/>
      <dgm:spPr/>
      <dgm:t>
        <a:bodyPr/>
        <a:lstStyle/>
        <a:p>
          <a:endParaRPr lang="en-US"/>
        </a:p>
      </dgm:t>
    </dgm:pt>
    <dgm:pt modelId="{83A5AA5C-9FCC-4AD8-B3FA-1E30389A3B42}" type="sibTrans" cxnId="{F1D88932-7CD1-4241-B1DC-8336D1BDD3FD}">
      <dgm:prSet/>
      <dgm:spPr/>
      <dgm:t>
        <a:bodyPr/>
        <a:lstStyle/>
        <a:p>
          <a:endParaRPr lang="en-US"/>
        </a:p>
      </dgm:t>
    </dgm:pt>
    <dgm:pt modelId="{FB68E107-420A-49B9-B558-51F08827E8C2}">
      <dgm:prSet/>
      <dgm:spPr/>
      <dgm:t>
        <a:bodyPr/>
        <a:lstStyle/>
        <a:p>
          <a:r>
            <a:rPr lang="en-US" baseline="0"/>
            <a:t>Buzzer</a:t>
          </a:r>
          <a:r>
            <a:rPr lang="en-US"/>
            <a:t>:</a:t>
          </a:r>
        </a:p>
      </dgm:t>
    </dgm:pt>
    <dgm:pt modelId="{8A0081B4-5773-431D-AE9F-88C543D8E968}" type="parTrans" cxnId="{9925F0EE-05F2-41DE-8200-8E05CC1B88B1}">
      <dgm:prSet/>
      <dgm:spPr/>
      <dgm:t>
        <a:bodyPr/>
        <a:lstStyle/>
        <a:p>
          <a:endParaRPr lang="en-US"/>
        </a:p>
      </dgm:t>
    </dgm:pt>
    <dgm:pt modelId="{390DE3D5-57DD-4769-874F-CE35047D5D7E}" type="sibTrans" cxnId="{9925F0EE-05F2-41DE-8200-8E05CC1B88B1}">
      <dgm:prSet/>
      <dgm:spPr/>
      <dgm:t>
        <a:bodyPr/>
        <a:lstStyle/>
        <a:p>
          <a:endParaRPr lang="en-US"/>
        </a:p>
      </dgm:t>
    </dgm:pt>
    <dgm:pt modelId="{E17EDAD4-6FB0-400C-A299-206A78077C40}">
      <dgm:prSet/>
      <dgm:spPr/>
      <dgm:t>
        <a:bodyPr/>
        <a:lstStyle/>
        <a:p>
          <a:r>
            <a:rPr lang="en-US"/>
            <a:t>Audio output device</a:t>
          </a:r>
        </a:p>
      </dgm:t>
    </dgm:pt>
    <dgm:pt modelId="{DF764299-874C-4455-BB56-120F84EF2DF5}" type="parTrans" cxnId="{E92717B9-7708-4B41-B0F2-4BE42431878A}">
      <dgm:prSet/>
      <dgm:spPr/>
      <dgm:t>
        <a:bodyPr/>
        <a:lstStyle/>
        <a:p>
          <a:endParaRPr lang="en-US"/>
        </a:p>
      </dgm:t>
    </dgm:pt>
    <dgm:pt modelId="{02531A92-2D47-4E18-9D6F-257DAFE88563}" type="sibTrans" cxnId="{E92717B9-7708-4B41-B0F2-4BE42431878A}">
      <dgm:prSet/>
      <dgm:spPr/>
      <dgm:t>
        <a:bodyPr/>
        <a:lstStyle/>
        <a:p>
          <a:endParaRPr lang="en-US"/>
        </a:p>
      </dgm:t>
    </dgm:pt>
    <dgm:pt modelId="{A51E0082-6738-47B6-B794-B86CB141CCCC}">
      <dgm:prSet/>
      <dgm:spPr/>
      <dgm:t>
        <a:bodyPr/>
        <a:lstStyle/>
        <a:p>
          <a:r>
            <a:rPr lang="en-US"/>
            <a:t>Raises audible alarm on triggered event</a:t>
          </a:r>
        </a:p>
      </dgm:t>
    </dgm:pt>
    <dgm:pt modelId="{D4C18DFA-AF32-4C72-B374-15A1135ABA24}" type="parTrans" cxnId="{43E17515-5928-4DBB-B515-8195C3EEAD8A}">
      <dgm:prSet/>
      <dgm:spPr/>
      <dgm:t>
        <a:bodyPr/>
        <a:lstStyle/>
        <a:p>
          <a:endParaRPr lang="en-US"/>
        </a:p>
      </dgm:t>
    </dgm:pt>
    <dgm:pt modelId="{DE77FB30-9D0F-4432-815F-AF12BA1B0EDD}" type="sibTrans" cxnId="{43E17515-5928-4DBB-B515-8195C3EEAD8A}">
      <dgm:prSet/>
      <dgm:spPr/>
      <dgm:t>
        <a:bodyPr/>
        <a:lstStyle/>
        <a:p>
          <a:endParaRPr lang="en-US"/>
        </a:p>
      </dgm:t>
    </dgm:pt>
    <dgm:pt modelId="{729ABB02-A814-4138-974A-EAE9D5DA5A48}">
      <dgm:prSet/>
      <dgm:spPr/>
      <dgm:t>
        <a:bodyPr/>
        <a:lstStyle/>
        <a:p>
          <a:r>
            <a:rPr lang="en-US"/>
            <a:t>Connects to GPIO pins</a:t>
          </a:r>
        </a:p>
      </dgm:t>
    </dgm:pt>
    <dgm:pt modelId="{82092D7D-7A50-4A2B-932A-740812363C7E}" type="parTrans" cxnId="{4E7F2F80-7D9F-45F7-89D4-E7E76F18CBD2}">
      <dgm:prSet/>
      <dgm:spPr/>
      <dgm:t>
        <a:bodyPr/>
        <a:lstStyle/>
        <a:p>
          <a:endParaRPr lang="en-US"/>
        </a:p>
      </dgm:t>
    </dgm:pt>
    <dgm:pt modelId="{685BD736-C28B-4592-A3B2-BC85D986CD9F}" type="sibTrans" cxnId="{4E7F2F80-7D9F-45F7-89D4-E7E76F18CBD2}">
      <dgm:prSet/>
      <dgm:spPr/>
      <dgm:t>
        <a:bodyPr/>
        <a:lstStyle/>
        <a:p>
          <a:endParaRPr lang="en-US"/>
        </a:p>
      </dgm:t>
    </dgm:pt>
    <dgm:pt modelId="{2B721D56-A286-4DCC-877F-A2F40E1DE23A}">
      <dgm:prSet/>
      <dgm:spPr/>
      <dgm:t>
        <a:bodyPr/>
        <a:lstStyle/>
        <a:p>
          <a:r>
            <a:rPr lang="en-US"/>
            <a:t>Loud output with low voltage</a:t>
          </a:r>
        </a:p>
      </dgm:t>
    </dgm:pt>
    <dgm:pt modelId="{4D4FCBAA-D98C-4E76-9236-9FD205E005C9}" type="parTrans" cxnId="{C115843B-85B5-4776-8CFB-A0AB22972713}">
      <dgm:prSet/>
      <dgm:spPr/>
      <dgm:t>
        <a:bodyPr/>
        <a:lstStyle/>
        <a:p>
          <a:endParaRPr lang="en-US"/>
        </a:p>
      </dgm:t>
    </dgm:pt>
    <dgm:pt modelId="{BDF702E5-9CF7-45D4-B5E4-78322C48E43C}" type="sibTrans" cxnId="{C115843B-85B5-4776-8CFB-A0AB22972713}">
      <dgm:prSet/>
      <dgm:spPr/>
      <dgm:t>
        <a:bodyPr/>
        <a:lstStyle/>
        <a:p>
          <a:endParaRPr lang="en-US"/>
        </a:p>
      </dgm:t>
    </dgm:pt>
    <dgm:pt modelId="{4A4E0547-C76D-4E46-BC33-FB0A991EAAA5}">
      <dgm:prSet/>
      <dgm:spPr/>
      <dgm:t>
        <a:bodyPr/>
        <a:lstStyle/>
        <a:p>
          <a:r>
            <a:rPr lang="en-US"/>
            <a:t>Laptop:</a:t>
          </a:r>
        </a:p>
      </dgm:t>
    </dgm:pt>
    <dgm:pt modelId="{427CE93E-1F26-4B22-A6FC-DD6A6261655C}" type="parTrans" cxnId="{59F36C27-0240-4686-BA6F-A5D624F29FF0}">
      <dgm:prSet/>
      <dgm:spPr/>
      <dgm:t>
        <a:bodyPr/>
        <a:lstStyle/>
        <a:p>
          <a:endParaRPr lang="en-US"/>
        </a:p>
      </dgm:t>
    </dgm:pt>
    <dgm:pt modelId="{D263B8D8-5CA3-4ABB-B853-CB2A33908180}" type="sibTrans" cxnId="{59F36C27-0240-4686-BA6F-A5D624F29FF0}">
      <dgm:prSet/>
      <dgm:spPr/>
      <dgm:t>
        <a:bodyPr/>
        <a:lstStyle/>
        <a:p>
          <a:endParaRPr lang="en-US"/>
        </a:p>
      </dgm:t>
    </dgm:pt>
    <dgm:pt modelId="{62A0075D-5529-4447-B95B-0D69EFF2E241}">
      <dgm:prSet/>
      <dgm:spPr/>
      <dgm:t>
        <a:bodyPr/>
        <a:lstStyle/>
        <a:p>
          <a:r>
            <a:rPr lang="en-US"/>
            <a:t>Used for programming </a:t>
          </a:r>
          <a:r>
            <a:rPr lang="en-US" err="1"/>
            <a:t>NodeMCU</a:t>
          </a:r>
        </a:p>
      </dgm:t>
    </dgm:pt>
    <dgm:pt modelId="{183A2264-64A4-4781-ACDD-93AAB7E3226E}" type="parTrans" cxnId="{DB534FF9-FAF0-403B-BF56-F438792857C0}">
      <dgm:prSet/>
      <dgm:spPr/>
      <dgm:t>
        <a:bodyPr/>
        <a:lstStyle/>
        <a:p>
          <a:endParaRPr lang="en-US"/>
        </a:p>
      </dgm:t>
    </dgm:pt>
    <dgm:pt modelId="{729B5A97-1E64-411B-83A9-DD6F40125F55}" type="sibTrans" cxnId="{DB534FF9-FAF0-403B-BF56-F438792857C0}">
      <dgm:prSet/>
      <dgm:spPr/>
      <dgm:t>
        <a:bodyPr/>
        <a:lstStyle/>
        <a:p>
          <a:endParaRPr lang="en-US"/>
        </a:p>
      </dgm:t>
    </dgm:pt>
    <dgm:pt modelId="{AA5BBC01-FDED-4AA4-9AD4-46CC44551918}">
      <dgm:prSet/>
      <dgm:spPr/>
      <dgm:t>
        <a:bodyPr/>
        <a:lstStyle/>
        <a:p>
          <a:r>
            <a:rPr lang="en-US"/>
            <a:t>Flashing firmware, uploading scripts</a:t>
          </a:r>
        </a:p>
      </dgm:t>
    </dgm:pt>
    <dgm:pt modelId="{CC7892ED-9D21-4810-9778-29093C11F810}" type="parTrans" cxnId="{3E37FFA4-4D7F-421D-9138-3EB37815DBD5}">
      <dgm:prSet/>
      <dgm:spPr/>
      <dgm:t>
        <a:bodyPr/>
        <a:lstStyle/>
        <a:p>
          <a:endParaRPr lang="en-US"/>
        </a:p>
      </dgm:t>
    </dgm:pt>
    <dgm:pt modelId="{65CA96BF-BA12-48EB-A506-8677922501FA}" type="sibTrans" cxnId="{3E37FFA4-4D7F-421D-9138-3EB37815DBD5}">
      <dgm:prSet/>
      <dgm:spPr/>
      <dgm:t>
        <a:bodyPr/>
        <a:lstStyle/>
        <a:p>
          <a:endParaRPr lang="en-US"/>
        </a:p>
      </dgm:t>
    </dgm:pt>
    <dgm:pt modelId="{576852C9-123A-4EBF-99E4-264B8DEB1C83}">
      <dgm:prSet/>
      <dgm:spPr/>
      <dgm:t>
        <a:bodyPr/>
        <a:lstStyle/>
        <a:p>
          <a:r>
            <a:rPr lang="en-US"/>
            <a:t>Serial monitor for debugging</a:t>
          </a:r>
        </a:p>
      </dgm:t>
    </dgm:pt>
    <dgm:pt modelId="{9041677B-AA77-4C83-8E75-DE6496F15666}" type="parTrans" cxnId="{F60665B7-A8E9-4D40-96B1-EBF27D9DB23D}">
      <dgm:prSet/>
      <dgm:spPr/>
      <dgm:t>
        <a:bodyPr/>
        <a:lstStyle/>
        <a:p>
          <a:endParaRPr lang="en-US"/>
        </a:p>
      </dgm:t>
    </dgm:pt>
    <dgm:pt modelId="{25F6781E-31B4-4B35-BF44-566D7268A954}" type="sibTrans" cxnId="{F60665B7-A8E9-4D40-96B1-EBF27D9DB23D}">
      <dgm:prSet/>
      <dgm:spPr/>
      <dgm:t>
        <a:bodyPr/>
        <a:lstStyle/>
        <a:p>
          <a:endParaRPr lang="en-US"/>
        </a:p>
      </dgm:t>
    </dgm:pt>
    <dgm:pt modelId="{2125B27A-3221-4BF6-A315-2305D3460198}" type="pres">
      <dgm:prSet presAssocID="{7A15D2B0-8A46-44F2-8DEC-A01C30E05BD2}" presName="Name0" presStyleCnt="0">
        <dgm:presLayoutVars>
          <dgm:dir/>
          <dgm:animLvl val="lvl"/>
          <dgm:resizeHandles val="exact"/>
        </dgm:presLayoutVars>
      </dgm:prSet>
      <dgm:spPr/>
    </dgm:pt>
    <dgm:pt modelId="{87D8BE3E-5420-46D1-9BCF-7D75A06EBB9B}" type="pres">
      <dgm:prSet presAssocID="{052A17DA-8E7C-4A56-B2D5-51C4A869D8B2}" presName="composite" presStyleCnt="0"/>
      <dgm:spPr/>
    </dgm:pt>
    <dgm:pt modelId="{A2B1CEAE-2E3B-49A5-8A60-E54DB5038AE9}" type="pres">
      <dgm:prSet presAssocID="{052A17DA-8E7C-4A56-B2D5-51C4A869D8B2}" presName="parTx" presStyleLbl="alignNode1" presStyleIdx="0" presStyleCnt="4">
        <dgm:presLayoutVars>
          <dgm:chMax val="0"/>
          <dgm:chPref val="0"/>
          <dgm:bulletEnabled val="1"/>
        </dgm:presLayoutVars>
      </dgm:prSet>
      <dgm:spPr/>
    </dgm:pt>
    <dgm:pt modelId="{C1D64B10-9AEB-4C9F-B9A7-B8A86977D782}" type="pres">
      <dgm:prSet presAssocID="{052A17DA-8E7C-4A56-B2D5-51C4A869D8B2}" presName="desTx" presStyleLbl="alignAccFollowNode1" presStyleIdx="0" presStyleCnt="4">
        <dgm:presLayoutVars>
          <dgm:bulletEnabled val="1"/>
        </dgm:presLayoutVars>
      </dgm:prSet>
      <dgm:spPr/>
    </dgm:pt>
    <dgm:pt modelId="{FB554C6A-4113-490D-AC5A-EC7615BFA9DD}" type="pres">
      <dgm:prSet presAssocID="{BA0EF739-478D-4ED9-9C40-A74C82D8471C}" presName="space" presStyleCnt="0"/>
      <dgm:spPr/>
    </dgm:pt>
    <dgm:pt modelId="{821C48F5-8CD3-42A1-B81F-62D5AAD14A5D}" type="pres">
      <dgm:prSet presAssocID="{8AC8CD7D-A4F4-472B-AE31-E7459B57B9DA}" presName="composite" presStyleCnt="0"/>
      <dgm:spPr/>
    </dgm:pt>
    <dgm:pt modelId="{A41B3CD0-2D73-4388-BB82-7A2B2DB32593}" type="pres">
      <dgm:prSet presAssocID="{8AC8CD7D-A4F4-472B-AE31-E7459B57B9DA}" presName="parTx" presStyleLbl="alignNode1" presStyleIdx="1" presStyleCnt="4">
        <dgm:presLayoutVars>
          <dgm:chMax val="0"/>
          <dgm:chPref val="0"/>
          <dgm:bulletEnabled val="1"/>
        </dgm:presLayoutVars>
      </dgm:prSet>
      <dgm:spPr/>
    </dgm:pt>
    <dgm:pt modelId="{589A4A9B-9AE4-4ACF-B346-C24F48AC5F1D}" type="pres">
      <dgm:prSet presAssocID="{8AC8CD7D-A4F4-472B-AE31-E7459B57B9DA}" presName="desTx" presStyleLbl="alignAccFollowNode1" presStyleIdx="1" presStyleCnt="4">
        <dgm:presLayoutVars>
          <dgm:bulletEnabled val="1"/>
        </dgm:presLayoutVars>
      </dgm:prSet>
      <dgm:spPr/>
    </dgm:pt>
    <dgm:pt modelId="{A6E26D8B-691A-4B4B-8A9B-ED879920ED86}" type="pres">
      <dgm:prSet presAssocID="{AA41063E-FD0B-42CC-A5BF-20E64511718D}" presName="space" presStyleCnt="0"/>
      <dgm:spPr/>
    </dgm:pt>
    <dgm:pt modelId="{9A6F8CDA-93B5-4400-8BA5-4E10CFA687F9}" type="pres">
      <dgm:prSet presAssocID="{FB68E107-420A-49B9-B558-51F08827E8C2}" presName="composite" presStyleCnt="0"/>
      <dgm:spPr/>
    </dgm:pt>
    <dgm:pt modelId="{B9790003-D23D-4F19-BA8C-9E0DC2F3DA3A}" type="pres">
      <dgm:prSet presAssocID="{FB68E107-420A-49B9-B558-51F08827E8C2}" presName="parTx" presStyleLbl="alignNode1" presStyleIdx="2" presStyleCnt="4">
        <dgm:presLayoutVars>
          <dgm:chMax val="0"/>
          <dgm:chPref val="0"/>
          <dgm:bulletEnabled val="1"/>
        </dgm:presLayoutVars>
      </dgm:prSet>
      <dgm:spPr/>
    </dgm:pt>
    <dgm:pt modelId="{60282CB3-DDE0-4BE6-AF08-6209A8A385A0}" type="pres">
      <dgm:prSet presAssocID="{FB68E107-420A-49B9-B558-51F08827E8C2}" presName="desTx" presStyleLbl="alignAccFollowNode1" presStyleIdx="2" presStyleCnt="4">
        <dgm:presLayoutVars>
          <dgm:bulletEnabled val="1"/>
        </dgm:presLayoutVars>
      </dgm:prSet>
      <dgm:spPr/>
    </dgm:pt>
    <dgm:pt modelId="{FBB0503A-32C3-46C6-9624-85FA10B07C66}" type="pres">
      <dgm:prSet presAssocID="{390DE3D5-57DD-4769-874F-CE35047D5D7E}" presName="space" presStyleCnt="0"/>
      <dgm:spPr/>
    </dgm:pt>
    <dgm:pt modelId="{95DD70A8-F566-4F70-B313-0A7D0388E45D}" type="pres">
      <dgm:prSet presAssocID="{4A4E0547-C76D-4E46-BC33-FB0A991EAAA5}" presName="composite" presStyleCnt="0"/>
      <dgm:spPr/>
    </dgm:pt>
    <dgm:pt modelId="{A7B7DA50-B62B-4E2D-924E-559A00A94BEF}" type="pres">
      <dgm:prSet presAssocID="{4A4E0547-C76D-4E46-BC33-FB0A991EAAA5}" presName="parTx" presStyleLbl="alignNode1" presStyleIdx="3" presStyleCnt="4">
        <dgm:presLayoutVars>
          <dgm:chMax val="0"/>
          <dgm:chPref val="0"/>
          <dgm:bulletEnabled val="1"/>
        </dgm:presLayoutVars>
      </dgm:prSet>
      <dgm:spPr/>
    </dgm:pt>
    <dgm:pt modelId="{0313D05C-B7D3-4CDF-B1FA-CFBD24FF4298}" type="pres">
      <dgm:prSet presAssocID="{4A4E0547-C76D-4E46-BC33-FB0A991EAAA5}" presName="desTx" presStyleLbl="alignAccFollowNode1" presStyleIdx="3" presStyleCnt="4">
        <dgm:presLayoutVars>
          <dgm:bulletEnabled val="1"/>
        </dgm:presLayoutVars>
      </dgm:prSet>
      <dgm:spPr/>
    </dgm:pt>
  </dgm:ptLst>
  <dgm:cxnLst>
    <dgm:cxn modelId="{0C2C5901-96E1-4D81-9D44-B4E17E5A6BAA}" type="presOf" srcId="{2B721D56-A286-4DCC-877F-A2F40E1DE23A}" destId="{60282CB3-DDE0-4BE6-AF08-6209A8A385A0}" srcOrd="0" destOrd="3" presId="urn:microsoft.com/office/officeart/2005/8/layout/hList1"/>
    <dgm:cxn modelId="{241B4A02-0E14-4970-96D6-AB2379D446D3}" type="presOf" srcId="{E3EAF6A0-F07D-42D7-9407-45C526A88962}" destId="{C1D64B10-9AEB-4C9F-B9A7-B8A86977D782}" srcOrd="0" destOrd="0" presId="urn:microsoft.com/office/officeart/2005/8/layout/hList1"/>
    <dgm:cxn modelId="{86086803-4FD3-48E2-8FC2-8E2FF6B77F65}" srcId="{8AC8CD7D-A4F4-472B-AE31-E7459B57B9DA}" destId="{1EE3759F-46E9-4574-98E3-9529179E6DB6}" srcOrd="1" destOrd="0" parTransId="{FF6439D9-EDE4-4D25-BA85-31D7410972D1}" sibTransId="{14BF3AE6-EC0A-408A-804A-FC26F419DB3F}"/>
    <dgm:cxn modelId="{8FC42A11-CFEB-4A6C-AAB2-330296ED964F}" type="presOf" srcId="{AA5BBC01-FDED-4AA4-9AD4-46CC44551918}" destId="{0313D05C-B7D3-4CDF-B1FA-CFBD24FF4298}" srcOrd="0" destOrd="1" presId="urn:microsoft.com/office/officeart/2005/8/layout/hList1"/>
    <dgm:cxn modelId="{43E17515-5928-4DBB-B515-8195C3EEAD8A}" srcId="{FB68E107-420A-49B9-B558-51F08827E8C2}" destId="{A51E0082-6738-47B6-B794-B86CB141CCCC}" srcOrd="1" destOrd="0" parTransId="{D4C18DFA-AF32-4C72-B374-15A1135ABA24}" sibTransId="{DE77FB30-9D0F-4432-815F-AF12BA1B0EDD}"/>
    <dgm:cxn modelId="{CB457E17-5343-4C08-8106-CF3F8F2A14CD}" type="presOf" srcId="{8249F1EC-E282-4231-B1D7-7965E34C2F82}" destId="{C1D64B10-9AEB-4C9F-B9A7-B8A86977D782}" srcOrd="0" destOrd="2" presId="urn:microsoft.com/office/officeart/2005/8/layout/hList1"/>
    <dgm:cxn modelId="{37ED551B-F1C0-4DC9-A449-4DBA751F49F2}" type="presOf" srcId="{A51E0082-6738-47B6-B794-B86CB141CCCC}" destId="{60282CB3-DDE0-4BE6-AF08-6209A8A385A0}" srcOrd="0" destOrd="1" presId="urn:microsoft.com/office/officeart/2005/8/layout/hList1"/>
    <dgm:cxn modelId="{E0C7FF1B-9407-4E81-85F8-560D610E7CCD}" type="presOf" srcId="{8AC8CD7D-A4F4-472B-AE31-E7459B57B9DA}" destId="{A41B3CD0-2D73-4388-BB82-7A2B2DB32593}" srcOrd="0" destOrd="0" presId="urn:microsoft.com/office/officeart/2005/8/layout/hList1"/>
    <dgm:cxn modelId="{979D7823-DB1D-4DE9-98FD-4C1CC34C7172}" type="presOf" srcId="{1EE3759F-46E9-4574-98E3-9529179E6DB6}" destId="{589A4A9B-9AE4-4ACF-B346-C24F48AC5F1D}" srcOrd="0" destOrd="1" presId="urn:microsoft.com/office/officeart/2005/8/layout/hList1"/>
    <dgm:cxn modelId="{6A8C0627-76AB-4EF1-8018-B403DC6CA828}" srcId="{052A17DA-8E7C-4A56-B2D5-51C4A869D8B2}" destId="{8249F1EC-E282-4231-B1D7-7965E34C2F82}" srcOrd="2" destOrd="0" parTransId="{DA312B76-F618-4534-9F76-914409FAE570}" sibTransId="{5C19C29C-2A56-4092-AB37-7FE5B8BE628D}"/>
    <dgm:cxn modelId="{59F36C27-0240-4686-BA6F-A5D624F29FF0}" srcId="{7A15D2B0-8A46-44F2-8DEC-A01C30E05BD2}" destId="{4A4E0547-C76D-4E46-BC33-FB0A991EAAA5}" srcOrd="3" destOrd="0" parTransId="{427CE93E-1F26-4B22-A6FC-DD6A6261655C}" sibTransId="{D263B8D8-5CA3-4ABB-B853-CB2A33908180}"/>
    <dgm:cxn modelId="{33714B2E-FE1A-4919-861A-A12918EBBA9D}" type="presOf" srcId="{4246ADAF-423B-4C03-A238-6BC3EF7A8E2C}" destId="{589A4A9B-9AE4-4ACF-B346-C24F48AC5F1D}" srcOrd="0" destOrd="0" presId="urn:microsoft.com/office/officeart/2005/8/layout/hList1"/>
    <dgm:cxn modelId="{13F5C830-68CF-4EA9-BEDF-8ADC12A19996}" type="presOf" srcId="{62A0075D-5529-4447-B95B-0D69EFF2E241}" destId="{0313D05C-B7D3-4CDF-B1FA-CFBD24FF4298}" srcOrd="0" destOrd="0" presId="urn:microsoft.com/office/officeart/2005/8/layout/hList1"/>
    <dgm:cxn modelId="{F1D88932-7CD1-4241-B1DC-8336D1BDD3FD}" srcId="{8AC8CD7D-A4F4-472B-AE31-E7459B57B9DA}" destId="{5ECE3D7E-7CC3-439E-81A4-6ACB2274F0C4}" srcOrd="3" destOrd="0" parTransId="{E267FCBF-FFB7-423D-9635-D883033AAE25}" sibTransId="{83A5AA5C-9FCC-4AD8-B3FA-1E30389A3B42}"/>
    <dgm:cxn modelId="{995BA637-47DC-4A99-8F49-ACC83C051EE7}" srcId="{052A17DA-8E7C-4A56-B2D5-51C4A869D8B2}" destId="{E3EAF6A0-F07D-42D7-9407-45C526A88962}" srcOrd="0" destOrd="0" parTransId="{25CB7921-C630-4A88-A69C-D04F54BEA0A3}" sibTransId="{E68788F0-EDE5-4C26-AEA7-642C5C0D8355}"/>
    <dgm:cxn modelId="{C115843B-85B5-4776-8CFB-A0AB22972713}" srcId="{FB68E107-420A-49B9-B558-51F08827E8C2}" destId="{2B721D56-A286-4DCC-877F-A2F40E1DE23A}" srcOrd="3" destOrd="0" parTransId="{4D4FCBAA-D98C-4E76-9236-9FD205E005C9}" sibTransId="{BDF702E5-9CF7-45D4-B5E4-78322C48E43C}"/>
    <dgm:cxn modelId="{98D43743-E9FD-4FFE-8672-310A031F1B75}" srcId="{7A15D2B0-8A46-44F2-8DEC-A01C30E05BD2}" destId="{8AC8CD7D-A4F4-472B-AE31-E7459B57B9DA}" srcOrd="1" destOrd="0" parTransId="{2EC5F2C1-B151-4E25-B873-BBF6A7D116DB}" sibTransId="{AA41063E-FD0B-42CC-A5BF-20E64511718D}"/>
    <dgm:cxn modelId="{5A094C54-F66C-4997-8F51-6B681F77DA72}" type="presOf" srcId="{E17EDAD4-6FB0-400C-A299-206A78077C40}" destId="{60282CB3-DDE0-4BE6-AF08-6209A8A385A0}" srcOrd="0" destOrd="0" presId="urn:microsoft.com/office/officeart/2005/8/layout/hList1"/>
    <dgm:cxn modelId="{4E7F2F80-7D9F-45F7-89D4-E7E76F18CBD2}" srcId="{FB68E107-420A-49B9-B558-51F08827E8C2}" destId="{729ABB02-A814-4138-974A-EAE9D5DA5A48}" srcOrd="2" destOrd="0" parTransId="{82092D7D-7A50-4A2B-932A-740812363C7E}" sibTransId="{685BD736-C28B-4592-A3B2-BC85D986CD9F}"/>
    <dgm:cxn modelId="{B111BE9A-F24A-4806-938D-FDB6A07FBC46}" srcId="{7A15D2B0-8A46-44F2-8DEC-A01C30E05BD2}" destId="{052A17DA-8E7C-4A56-B2D5-51C4A869D8B2}" srcOrd="0" destOrd="0" parTransId="{89AD81AB-0418-4708-AC98-CDFE22CFA9F6}" sibTransId="{BA0EF739-478D-4ED9-9C40-A74C82D8471C}"/>
    <dgm:cxn modelId="{8322789B-DD16-42CD-B063-45EC5B0BC7BE}" type="presOf" srcId="{052A17DA-8E7C-4A56-B2D5-51C4A869D8B2}" destId="{A2B1CEAE-2E3B-49A5-8A60-E54DB5038AE9}" srcOrd="0" destOrd="0" presId="urn:microsoft.com/office/officeart/2005/8/layout/hList1"/>
    <dgm:cxn modelId="{3E37FFA4-4D7F-421D-9138-3EB37815DBD5}" srcId="{4A4E0547-C76D-4E46-BC33-FB0A991EAAA5}" destId="{AA5BBC01-FDED-4AA4-9AD4-46CC44551918}" srcOrd="1" destOrd="0" parTransId="{CC7892ED-9D21-4810-9778-29093C11F810}" sibTransId="{65CA96BF-BA12-48EB-A506-8677922501FA}"/>
    <dgm:cxn modelId="{807F93A5-E0C0-4BE8-8FC3-28443CB799C4}" srcId="{052A17DA-8E7C-4A56-B2D5-51C4A869D8B2}" destId="{10404433-3E34-4D39-93AD-A25E38FA5F38}" srcOrd="1" destOrd="0" parTransId="{E1F48AAB-3CA5-4F17-BA64-02C39659E2F7}" sibTransId="{CC1D4CBA-6903-4CC2-9A7A-50218006E0B0}"/>
    <dgm:cxn modelId="{6CD4EBAF-C0E6-43FF-B473-434F55D5CA5B}" type="presOf" srcId="{FB68E107-420A-49B9-B558-51F08827E8C2}" destId="{B9790003-D23D-4F19-BA8C-9E0DC2F3DA3A}" srcOrd="0" destOrd="0" presId="urn:microsoft.com/office/officeart/2005/8/layout/hList1"/>
    <dgm:cxn modelId="{F60665B7-A8E9-4D40-96B1-EBF27D9DB23D}" srcId="{4A4E0547-C76D-4E46-BC33-FB0A991EAAA5}" destId="{576852C9-123A-4EBF-99E4-264B8DEB1C83}" srcOrd="2" destOrd="0" parTransId="{9041677B-AA77-4C83-8E75-DE6496F15666}" sibTransId="{25F6781E-31B4-4B35-BF44-566D7268A954}"/>
    <dgm:cxn modelId="{E92717B9-7708-4B41-B0F2-4BE42431878A}" srcId="{FB68E107-420A-49B9-B558-51F08827E8C2}" destId="{E17EDAD4-6FB0-400C-A299-206A78077C40}" srcOrd="0" destOrd="0" parTransId="{DF764299-874C-4455-BB56-120F84EF2DF5}" sibTransId="{02531A92-2D47-4E18-9D6F-257DAFE88563}"/>
    <dgm:cxn modelId="{7C2241BB-1903-4D55-B825-846DD86698C0}" type="presOf" srcId="{729ABB02-A814-4138-974A-EAE9D5DA5A48}" destId="{60282CB3-DDE0-4BE6-AF08-6209A8A385A0}" srcOrd="0" destOrd="2" presId="urn:microsoft.com/office/officeart/2005/8/layout/hList1"/>
    <dgm:cxn modelId="{AC4E75CE-9BFD-4E16-B494-72C40E5158C7}" type="presOf" srcId="{10404433-3E34-4D39-93AD-A25E38FA5F38}" destId="{C1D64B10-9AEB-4C9F-B9A7-B8A86977D782}" srcOrd="0" destOrd="1" presId="urn:microsoft.com/office/officeart/2005/8/layout/hList1"/>
    <dgm:cxn modelId="{0F39FAD0-E30B-4C90-852B-2EA56B74BEFB}" type="presOf" srcId="{4A4E0547-C76D-4E46-BC33-FB0A991EAAA5}" destId="{A7B7DA50-B62B-4E2D-924E-559A00A94BEF}" srcOrd="0" destOrd="0" presId="urn:microsoft.com/office/officeart/2005/8/layout/hList1"/>
    <dgm:cxn modelId="{B0D273D7-FD7C-430F-8D52-3A0E54FE0ECA}" type="presOf" srcId="{7A15D2B0-8A46-44F2-8DEC-A01C30E05BD2}" destId="{2125B27A-3221-4BF6-A315-2305D3460198}" srcOrd="0" destOrd="0" presId="urn:microsoft.com/office/officeart/2005/8/layout/hList1"/>
    <dgm:cxn modelId="{D57E86DC-8E19-4BDB-9A31-D6A593DEB4B6}" type="presOf" srcId="{5ECE3D7E-7CC3-439E-81A4-6ACB2274F0C4}" destId="{589A4A9B-9AE4-4ACF-B346-C24F48AC5F1D}" srcOrd="0" destOrd="3" presId="urn:microsoft.com/office/officeart/2005/8/layout/hList1"/>
    <dgm:cxn modelId="{23B2A8DC-0700-4251-A2AF-4DFEF8E17772}" srcId="{8AC8CD7D-A4F4-472B-AE31-E7459B57B9DA}" destId="{4246ADAF-423B-4C03-A238-6BC3EF7A8E2C}" srcOrd="0" destOrd="0" parTransId="{E1216EBB-D27E-4329-B78A-5073D1446558}" sibTransId="{34055197-F5F3-49E9-93C0-0CDD30433C29}"/>
    <dgm:cxn modelId="{9925F0EE-05F2-41DE-8200-8E05CC1B88B1}" srcId="{7A15D2B0-8A46-44F2-8DEC-A01C30E05BD2}" destId="{FB68E107-420A-49B9-B558-51F08827E8C2}" srcOrd="2" destOrd="0" parTransId="{8A0081B4-5773-431D-AE9F-88C543D8E968}" sibTransId="{390DE3D5-57DD-4769-874F-CE35047D5D7E}"/>
    <dgm:cxn modelId="{B6E004F4-62C5-4361-9495-BB5CD14BAB10}" srcId="{8AC8CD7D-A4F4-472B-AE31-E7459B57B9DA}" destId="{AA39BDCA-BB60-428F-A875-BD4949BA616B}" srcOrd="2" destOrd="0" parTransId="{51AFD5E9-975F-4F66-80A4-FBFEB1C32241}" sibTransId="{BAE5562B-E3B2-4FB3-9680-1F25A466F351}"/>
    <dgm:cxn modelId="{55575FF7-7CC4-4ABE-927B-D97F5C14C6B7}" type="presOf" srcId="{AA39BDCA-BB60-428F-A875-BD4949BA616B}" destId="{589A4A9B-9AE4-4ACF-B346-C24F48AC5F1D}" srcOrd="0" destOrd="2" presId="urn:microsoft.com/office/officeart/2005/8/layout/hList1"/>
    <dgm:cxn modelId="{DB534FF9-FAF0-403B-BF56-F438792857C0}" srcId="{4A4E0547-C76D-4E46-BC33-FB0A991EAAA5}" destId="{62A0075D-5529-4447-B95B-0D69EFF2E241}" srcOrd="0" destOrd="0" parTransId="{183A2264-64A4-4781-ACDD-93AAB7E3226E}" sibTransId="{729B5A97-1E64-411B-83A9-DD6F40125F55}"/>
    <dgm:cxn modelId="{936551FB-9E9E-425A-9AC4-7EFBDD9C32B3}" type="presOf" srcId="{576852C9-123A-4EBF-99E4-264B8DEB1C83}" destId="{0313D05C-B7D3-4CDF-B1FA-CFBD24FF4298}" srcOrd="0" destOrd="2" presId="urn:microsoft.com/office/officeart/2005/8/layout/hList1"/>
    <dgm:cxn modelId="{DBBAB104-D884-43A1-8296-F5452EF8875A}" type="presParOf" srcId="{2125B27A-3221-4BF6-A315-2305D3460198}" destId="{87D8BE3E-5420-46D1-9BCF-7D75A06EBB9B}" srcOrd="0" destOrd="0" presId="urn:microsoft.com/office/officeart/2005/8/layout/hList1"/>
    <dgm:cxn modelId="{5C53F909-DEA6-496E-B11E-E1E10ADB52E5}" type="presParOf" srcId="{87D8BE3E-5420-46D1-9BCF-7D75A06EBB9B}" destId="{A2B1CEAE-2E3B-49A5-8A60-E54DB5038AE9}" srcOrd="0" destOrd="0" presId="urn:microsoft.com/office/officeart/2005/8/layout/hList1"/>
    <dgm:cxn modelId="{690D9747-9013-4B34-90C6-464BD3E0B49A}" type="presParOf" srcId="{87D8BE3E-5420-46D1-9BCF-7D75A06EBB9B}" destId="{C1D64B10-9AEB-4C9F-B9A7-B8A86977D782}" srcOrd="1" destOrd="0" presId="urn:microsoft.com/office/officeart/2005/8/layout/hList1"/>
    <dgm:cxn modelId="{B5E7CAAF-694E-4811-9E09-14584D289E7C}" type="presParOf" srcId="{2125B27A-3221-4BF6-A315-2305D3460198}" destId="{FB554C6A-4113-490D-AC5A-EC7615BFA9DD}" srcOrd="1" destOrd="0" presId="urn:microsoft.com/office/officeart/2005/8/layout/hList1"/>
    <dgm:cxn modelId="{7FD5F906-29AC-4D8A-B7E5-A28CDEB677BF}" type="presParOf" srcId="{2125B27A-3221-4BF6-A315-2305D3460198}" destId="{821C48F5-8CD3-42A1-B81F-62D5AAD14A5D}" srcOrd="2" destOrd="0" presId="urn:microsoft.com/office/officeart/2005/8/layout/hList1"/>
    <dgm:cxn modelId="{9E76E6C7-7CFA-45A1-A696-6A3B99F33481}" type="presParOf" srcId="{821C48F5-8CD3-42A1-B81F-62D5AAD14A5D}" destId="{A41B3CD0-2D73-4388-BB82-7A2B2DB32593}" srcOrd="0" destOrd="0" presId="urn:microsoft.com/office/officeart/2005/8/layout/hList1"/>
    <dgm:cxn modelId="{5E0C4AF7-50C1-447F-8F5A-36D19CBE59BA}" type="presParOf" srcId="{821C48F5-8CD3-42A1-B81F-62D5AAD14A5D}" destId="{589A4A9B-9AE4-4ACF-B346-C24F48AC5F1D}" srcOrd="1" destOrd="0" presId="urn:microsoft.com/office/officeart/2005/8/layout/hList1"/>
    <dgm:cxn modelId="{328D4C4E-D7C6-4AFE-A5B3-C62FA3D9035B}" type="presParOf" srcId="{2125B27A-3221-4BF6-A315-2305D3460198}" destId="{A6E26D8B-691A-4B4B-8A9B-ED879920ED86}" srcOrd="3" destOrd="0" presId="urn:microsoft.com/office/officeart/2005/8/layout/hList1"/>
    <dgm:cxn modelId="{06037F50-1E4B-4837-8B6D-5E9FB9D6FA69}" type="presParOf" srcId="{2125B27A-3221-4BF6-A315-2305D3460198}" destId="{9A6F8CDA-93B5-4400-8BA5-4E10CFA687F9}" srcOrd="4" destOrd="0" presId="urn:microsoft.com/office/officeart/2005/8/layout/hList1"/>
    <dgm:cxn modelId="{AA77368A-8B9A-4464-A379-EBDCCE0314E9}" type="presParOf" srcId="{9A6F8CDA-93B5-4400-8BA5-4E10CFA687F9}" destId="{B9790003-D23D-4F19-BA8C-9E0DC2F3DA3A}" srcOrd="0" destOrd="0" presId="urn:microsoft.com/office/officeart/2005/8/layout/hList1"/>
    <dgm:cxn modelId="{8EDA0998-EB58-4024-8EB1-E6BC86325874}" type="presParOf" srcId="{9A6F8CDA-93B5-4400-8BA5-4E10CFA687F9}" destId="{60282CB3-DDE0-4BE6-AF08-6209A8A385A0}" srcOrd="1" destOrd="0" presId="urn:microsoft.com/office/officeart/2005/8/layout/hList1"/>
    <dgm:cxn modelId="{B04326E7-F3ED-4365-A355-176FE2D7472F}" type="presParOf" srcId="{2125B27A-3221-4BF6-A315-2305D3460198}" destId="{FBB0503A-32C3-46C6-9624-85FA10B07C66}" srcOrd="5" destOrd="0" presId="urn:microsoft.com/office/officeart/2005/8/layout/hList1"/>
    <dgm:cxn modelId="{8177E7D2-0F11-4ED8-91CB-D1F68145B202}" type="presParOf" srcId="{2125B27A-3221-4BF6-A315-2305D3460198}" destId="{95DD70A8-F566-4F70-B313-0A7D0388E45D}" srcOrd="6" destOrd="0" presId="urn:microsoft.com/office/officeart/2005/8/layout/hList1"/>
    <dgm:cxn modelId="{4E1F195D-E38C-4D9C-A145-7C1F44D094C0}" type="presParOf" srcId="{95DD70A8-F566-4F70-B313-0A7D0388E45D}" destId="{A7B7DA50-B62B-4E2D-924E-559A00A94BEF}" srcOrd="0" destOrd="0" presId="urn:microsoft.com/office/officeart/2005/8/layout/hList1"/>
    <dgm:cxn modelId="{F5888DD4-FC99-4FDF-A699-1505D608BD4E}" type="presParOf" srcId="{95DD70A8-F566-4F70-B313-0A7D0388E45D}" destId="{0313D05C-B7D3-4CDF-B1FA-CFBD24FF42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DFE47-12F9-4C0B-9534-17972AAA35AA}"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DB47D322-ED9E-4362-89BB-EDF18B5656C2}">
      <dgm:prSet/>
      <dgm:spPr/>
      <dgm:t>
        <a:bodyPr/>
        <a:lstStyle/>
        <a:p>
          <a:pPr>
            <a:lnSpc>
              <a:spcPct val="100000"/>
            </a:lnSpc>
          </a:pPr>
          <a:r>
            <a:rPr lang="en-US"/>
            <a:t>NodeMCU Development Board </a:t>
          </a:r>
        </a:p>
      </dgm:t>
    </dgm:pt>
    <dgm:pt modelId="{207070A6-69C0-49DE-9CB9-A1016546502C}" type="parTrans" cxnId="{0524B001-5AE6-4DF4-8AB7-FF05AC146E23}">
      <dgm:prSet/>
      <dgm:spPr/>
      <dgm:t>
        <a:bodyPr/>
        <a:lstStyle/>
        <a:p>
          <a:endParaRPr lang="en-US"/>
        </a:p>
      </dgm:t>
    </dgm:pt>
    <dgm:pt modelId="{210406D1-3F6F-4603-895C-F7D542FDCFE1}" type="sibTrans" cxnId="{0524B001-5AE6-4DF4-8AB7-FF05AC146E23}">
      <dgm:prSet/>
      <dgm:spPr/>
      <dgm:t>
        <a:bodyPr/>
        <a:lstStyle/>
        <a:p>
          <a:endParaRPr lang="en-US"/>
        </a:p>
      </dgm:t>
    </dgm:pt>
    <dgm:pt modelId="{A8214933-BDFF-424E-AE8F-6CBF6ECC83D0}">
      <dgm:prSet/>
      <dgm:spPr/>
      <dgm:t>
        <a:bodyPr/>
        <a:lstStyle/>
        <a:p>
          <a:pPr>
            <a:lnSpc>
              <a:spcPct val="100000"/>
            </a:lnSpc>
          </a:pPr>
          <a:r>
            <a:rPr lang="en-US"/>
            <a:t>ESP8266 WiFi microcontroller</a:t>
          </a:r>
        </a:p>
      </dgm:t>
    </dgm:pt>
    <dgm:pt modelId="{4B1F555B-7C3A-4965-BBB1-B27A39F87518}" type="parTrans" cxnId="{53D1AD14-AB5A-4206-8ECF-545A64BD80D0}">
      <dgm:prSet/>
      <dgm:spPr/>
      <dgm:t>
        <a:bodyPr/>
        <a:lstStyle/>
        <a:p>
          <a:endParaRPr lang="en-US"/>
        </a:p>
      </dgm:t>
    </dgm:pt>
    <dgm:pt modelId="{D28C4F7D-90B9-48F1-9248-EBC3C63173FD}" type="sibTrans" cxnId="{53D1AD14-AB5A-4206-8ECF-545A64BD80D0}">
      <dgm:prSet/>
      <dgm:spPr/>
      <dgm:t>
        <a:bodyPr/>
        <a:lstStyle/>
        <a:p>
          <a:endParaRPr lang="en-US"/>
        </a:p>
      </dgm:t>
    </dgm:pt>
    <dgm:pt modelId="{8F70E636-3863-44EC-935D-976CF8B508F6}">
      <dgm:prSet/>
      <dgm:spPr/>
      <dgm:t>
        <a:bodyPr/>
        <a:lstStyle/>
        <a:p>
          <a:pPr>
            <a:lnSpc>
              <a:spcPct val="100000"/>
            </a:lnSpc>
          </a:pPr>
          <a:r>
            <a:rPr lang="en-US"/>
            <a:t>3.3V power pins</a:t>
          </a:r>
        </a:p>
      </dgm:t>
    </dgm:pt>
    <dgm:pt modelId="{8E4EB315-006E-4221-A146-AF23C75673A3}" type="parTrans" cxnId="{02E6FAB9-68BC-4B60-88DF-F7D0629B0D89}">
      <dgm:prSet/>
      <dgm:spPr/>
      <dgm:t>
        <a:bodyPr/>
        <a:lstStyle/>
        <a:p>
          <a:endParaRPr lang="en-US"/>
        </a:p>
      </dgm:t>
    </dgm:pt>
    <dgm:pt modelId="{A372CF7A-E071-4425-B55C-3535F42F4F6C}" type="sibTrans" cxnId="{02E6FAB9-68BC-4B60-88DF-F7D0629B0D89}">
      <dgm:prSet/>
      <dgm:spPr/>
      <dgm:t>
        <a:bodyPr/>
        <a:lstStyle/>
        <a:p>
          <a:endParaRPr lang="en-US"/>
        </a:p>
      </dgm:t>
    </dgm:pt>
    <dgm:pt modelId="{262FFFFF-B703-46FB-82DD-266B6BF8A496}">
      <dgm:prSet/>
      <dgm:spPr/>
      <dgm:t>
        <a:bodyPr/>
        <a:lstStyle/>
        <a:p>
          <a:pPr>
            <a:lnSpc>
              <a:spcPct val="100000"/>
            </a:lnSpc>
          </a:pPr>
          <a:r>
            <a:rPr lang="en-US"/>
            <a:t>Multiple GPIO pins for wired interfaces</a:t>
          </a:r>
        </a:p>
      </dgm:t>
    </dgm:pt>
    <dgm:pt modelId="{630239E3-5685-4AC7-86F7-F328EC1394CB}" type="parTrans" cxnId="{BB413BB6-D2E8-4AAB-9997-F865C072EC40}">
      <dgm:prSet/>
      <dgm:spPr/>
      <dgm:t>
        <a:bodyPr/>
        <a:lstStyle/>
        <a:p>
          <a:endParaRPr lang="en-US"/>
        </a:p>
      </dgm:t>
    </dgm:pt>
    <dgm:pt modelId="{D9A2023A-3A2C-4E0C-8B02-1A7B17B5D3B2}" type="sibTrans" cxnId="{BB413BB6-D2E8-4AAB-9997-F865C072EC40}">
      <dgm:prSet/>
      <dgm:spPr/>
      <dgm:t>
        <a:bodyPr/>
        <a:lstStyle/>
        <a:p>
          <a:endParaRPr lang="en-US"/>
        </a:p>
      </dgm:t>
    </dgm:pt>
    <dgm:pt modelId="{4CCB0C6F-193D-4E8E-A33C-52AC406A1A8E}">
      <dgm:prSet/>
      <dgm:spPr/>
      <dgm:t>
        <a:bodyPr/>
        <a:lstStyle/>
        <a:p>
          <a:pPr>
            <a:lnSpc>
              <a:spcPct val="100000"/>
            </a:lnSpc>
          </a:pPr>
          <a:r>
            <a:rPr lang="en-US"/>
            <a:t>PIR Motion Sensor </a:t>
          </a:r>
        </a:p>
      </dgm:t>
    </dgm:pt>
    <dgm:pt modelId="{5D02908A-C48E-481C-AB73-9A0989246DAD}" type="parTrans" cxnId="{40FC6ED3-F4EA-42D8-8875-ABA47C7E3FE8}">
      <dgm:prSet/>
      <dgm:spPr/>
      <dgm:t>
        <a:bodyPr/>
        <a:lstStyle/>
        <a:p>
          <a:endParaRPr lang="en-US"/>
        </a:p>
      </dgm:t>
    </dgm:pt>
    <dgm:pt modelId="{3ECBD761-A0C8-41D4-81A7-32A22B475EDE}" type="sibTrans" cxnId="{40FC6ED3-F4EA-42D8-8875-ABA47C7E3FE8}">
      <dgm:prSet/>
      <dgm:spPr/>
      <dgm:t>
        <a:bodyPr/>
        <a:lstStyle/>
        <a:p>
          <a:endParaRPr lang="en-US"/>
        </a:p>
      </dgm:t>
    </dgm:pt>
    <dgm:pt modelId="{0195F486-36BC-4979-9787-518552FA3E6F}">
      <dgm:prSet/>
      <dgm:spPr/>
      <dgm:t>
        <a:bodyPr/>
        <a:lstStyle/>
        <a:p>
          <a:pPr>
            <a:lnSpc>
              <a:spcPct val="100000"/>
            </a:lnSpc>
          </a:pPr>
          <a:r>
            <a:rPr lang="en-US"/>
            <a:t>Connects to NodeMCU GPIO Pin #1</a:t>
          </a:r>
        </a:p>
      </dgm:t>
    </dgm:pt>
    <dgm:pt modelId="{C485197B-8DD3-4221-A15B-4DC448A12949}" type="parTrans" cxnId="{B09F954E-5BEE-4739-BF1A-32CDBF3657A3}">
      <dgm:prSet/>
      <dgm:spPr/>
      <dgm:t>
        <a:bodyPr/>
        <a:lstStyle/>
        <a:p>
          <a:endParaRPr lang="en-US"/>
        </a:p>
      </dgm:t>
    </dgm:pt>
    <dgm:pt modelId="{EA223EC5-2265-4E66-9A5C-C09BCBE9C0B6}" type="sibTrans" cxnId="{B09F954E-5BEE-4739-BF1A-32CDBF3657A3}">
      <dgm:prSet/>
      <dgm:spPr/>
      <dgm:t>
        <a:bodyPr/>
        <a:lstStyle/>
        <a:p>
          <a:endParaRPr lang="en-US"/>
        </a:p>
      </dgm:t>
    </dgm:pt>
    <dgm:pt modelId="{8D6C2B83-E974-405C-A697-84EBF2C185FF}">
      <dgm:prSet/>
      <dgm:spPr/>
      <dgm:t>
        <a:bodyPr/>
        <a:lstStyle/>
        <a:p>
          <a:pPr>
            <a:lnSpc>
              <a:spcPct val="100000"/>
            </a:lnSpc>
          </a:pPr>
          <a:r>
            <a:rPr lang="en-US"/>
            <a:t>Provides analog voltage based on motion detection</a:t>
          </a:r>
        </a:p>
      </dgm:t>
    </dgm:pt>
    <dgm:pt modelId="{B6DAACDE-3057-43A3-862C-550A371B4FBF}" type="parTrans" cxnId="{44F122EE-78FA-42D8-BBF1-142C81C5439A}">
      <dgm:prSet/>
      <dgm:spPr/>
      <dgm:t>
        <a:bodyPr/>
        <a:lstStyle/>
        <a:p>
          <a:endParaRPr lang="en-US"/>
        </a:p>
      </dgm:t>
    </dgm:pt>
    <dgm:pt modelId="{AB7A560C-1DA8-4693-8AFB-20003625776F}" type="sibTrans" cxnId="{44F122EE-78FA-42D8-BBF1-142C81C5439A}">
      <dgm:prSet/>
      <dgm:spPr/>
      <dgm:t>
        <a:bodyPr/>
        <a:lstStyle/>
        <a:p>
          <a:endParaRPr lang="en-US"/>
        </a:p>
      </dgm:t>
    </dgm:pt>
    <dgm:pt modelId="{C4503E6D-3E97-4262-B14D-56BA20F02569}">
      <dgm:prSet/>
      <dgm:spPr/>
      <dgm:t>
        <a:bodyPr/>
        <a:lstStyle/>
        <a:p>
          <a:pPr>
            <a:lnSpc>
              <a:spcPct val="100000"/>
            </a:lnSpc>
          </a:pPr>
          <a:r>
            <a:rPr lang="en-US"/>
            <a:t>NodeMCU reads voltage levels to determine intrusion events</a:t>
          </a:r>
        </a:p>
      </dgm:t>
    </dgm:pt>
    <dgm:pt modelId="{B79676F1-4517-412A-8549-E8A68BB9749D}" type="parTrans" cxnId="{598015A3-E880-4DAD-8A84-FB6CFFE48694}">
      <dgm:prSet/>
      <dgm:spPr/>
      <dgm:t>
        <a:bodyPr/>
        <a:lstStyle/>
        <a:p>
          <a:endParaRPr lang="en-US"/>
        </a:p>
      </dgm:t>
    </dgm:pt>
    <dgm:pt modelId="{0953E942-B501-4259-A370-AD78739229BA}" type="sibTrans" cxnId="{598015A3-E880-4DAD-8A84-FB6CFFE48694}">
      <dgm:prSet/>
      <dgm:spPr/>
      <dgm:t>
        <a:bodyPr/>
        <a:lstStyle/>
        <a:p>
          <a:endParaRPr lang="en-US"/>
        </a:p>
      </dgm:t>
    </dgm:pt>
    <dgm:pt modelId="{233495B8-BEBF-4EEC-82AF-2F9EB023C636}">
      <dgm:prSet/>
      <dgm:spPr/>
      <dgm:t>
        <a:bodyPr/>
        <a:lstStyle/>
        <a:p>
          <a:pPr>
            <a:lnSpc>
              <a:spcPct val="100000"/>
            </a:lnSpc>
          </a:pPr>
          <a:r>
            <a:rPr lang="en-US"/>
            <a:t>Buzzer </a:t>
          </a:r>
        </a:p>
      </dgm:t>
    </dgm:pt>
    <dgm:pt modelId="{1B460C69-0B90-4EDD-A9A0-7530579D47B6}" type="parTrans" cxnId="{97238516-8D30-4D84-AF56-F661607CC37E}">
      <dgm:prSet/>
      <dgm:spPr/>
      <dgm:t>
        <a:bodyPr/>
        <a:lstStyle/>
        <a:p>
          <a:endParaRPr lang="en-US"/>
        </a:p>
      </dgm:t>
    </dgm:pt>
    <dgm:pt modelId="{814479D0-2A3E-48FE-B569-17F53225C6AC}" type="sibTrans" cxnId="{97238516-8D30-4D84-AF56-F661607CC37E}">
      <dgm:prSet/>
      <dgm:spPr/>
      <dgm:t>
        <a:bodyPr/>
        <a:lstStyle/>
        <a:p>
          <a:endParaRPr lang="en-US"/>
        </a:p>
      </dgm:t>
    </dgm:pt>
    <dgm:pt modelId="{6CC959F9-F94F-46F0-B16A-D7348CF6124A}">
      <dgm:prSet/>
      <dgm:spPr/>
      <dgm:t>
        <a:bodyPr/>
        <a:lstStyle/>
        <a:p>
          <a:pPr>
            <a:lnSpc>
              <a:spcPct val="100000"/>
            </a:lnSpc>
          </a:pPr>
          <a:r>
            <a:rPr lang="en-US"/>
            <a:t>Connected to NodeMCU GPIO Pin #2</a:t>
          </a:r>
        </a:p>
      </dgm:t>
    </dgm:pt>
    <dgm:pt modelId="{4BDE26B2-FB5B-44F9-B201-90FA70233556}" type="parTrans" cxnId="{6BB0E8FE-9511-47A5-A3B8-9B5204C1EF42}">
      <dgm:prSet/>
      <dgm:spPr/>
      <dgm:t>
        <a:bodyPr/>
        <a:lstStyle/>
        <a:p>
          <a:endParaRPr lang="en-US"/>
        </a:p>
      </dgm:t>
    </dgm:pt>
    <dgm:pt modelId="{0378F451-A303-4AFF-8CE8-6EA8D2AC2F6A}" type="sibTrans" cxnId="{6BB0E8FE-9511-47A5-A3B8-9B5204C1EF42}">
      <dgm:prSet/>
      <dgm:spPr/>
      <dgm:t>
        <a:bodyPr/>
        <a:lstStyle/>
        <a:p>
          <a:endParaRPr lang="en-US"/>
        </a:p>
      </dgm:t>
    </dgm:pt>
    <dgm:pt modelId="{83E8846E-06A5-4E3D-A736-7FF697082161}">
      <dgm:prSet/>
      <dgm:spPr/>
      <dgm:t>
        <a:bodyPr/>
        <a:lstStyle/>
        <a:p>
          <a:pPr>
            <a:lnSpc>
              <a:spcPct val="100000"/>
            </a:lnSpc>
          </a:pPr>
          <a:r>
            <a:rPr lang="en-US"/>
            <a:t>Activated by sending HIGH output when intrusion</a:t>
          </a:r>
        </a:p>
      </dgm:t>
    </dgm:pt>
    <dgm:pt modelId="{59F3DAD3-82D2-4DAD-8E9E-D2B5C4555C55}" type="parTrans" cxnId="{202D0BB3-F2D6-46C7-8C09-DDBE99A0296B}">
      <dgm:prSet/>
      <dgm:spPr/>
      <dgm:t>
        <a:bodyPr/>
        <a:lstStyle/>
        <a:p>
          <a:endParaRPr lang="en-US"/>
        </a:p>
      </dgm:t>
    </dgm:pt>
    <dgm:pt modelId="{F83FEB17-E3A2-4C70-AFDC-3EDE420E1357}" type="sibTrans" cxnId="{202D0BB3-F2D6-46C7-8C09-DDBE99A0296B}">
      <dgm:prSet/>
      <dgm:spPr/>
      <dgm:t>
        <a:bodyPr/>
        <a:lstStyle/>
        <a:p>
          <a:endParaRPr lang="en-US"/>
        </a:p>
      </dgm:t>
    </dgm:pt>
    <dgm:pt modelId="{D6CF2CA9-1CD4-4913-B774-27B56E3CA86C}">
      <dgm:prSet/>
      <dgm:spPr/>
      <dgm:t>
        <a:bodyPr/>
        <a:lstStyle/>
        <a:p>
          <a:pPr>
            <a:lnSpc>
              <a:spcPct val="100000"/>
            </a:lnSpc>
          </a:pPr>
          <a:r>
            <a:rPr lang="en-US"/>
            <a:t>Creates audible alarming</a:t>
          </a:r>
        </a:p>
      </dgm:t>
    </dgm:pt>
    <dgm:pt modelId="{1795FFDE-5FB6-497F-9C7D-7467250E37D7}" type="parTrans" cxnId="{1F2C4F95-ED8E-4DD1-AD17-B5A5EAF51C19}">
      <dgm:prSet/>
      <dgm:spPr/>
      <dgm:t>
        <a:bodyPr/>
        <a:lstStyle/>
        <a:p>
          <a:endParaRPr lang="en-US"/>
        </a:p>
      </dgm:t>
    </dgm:pt>
    <dgm:pt modelId="{463298B1-98A0-401A-9157-3EF4C9C3AA31}" type="sibTrans" cxnId="{1F2C4F95-ED8E-4DD1-AD17-B5A5EAF51C19}">
      <dgm:prSet/>
      <dgm:spPr/>
      <dgm:t>
        <a:bodyPr/>
        <a:lstStyle/>
        <a:p>
          <a:endParaRPr lang="en-US"/>
        </a:p>
      </dgm:t>
    </dgm:pt>
    <dgm:pt modelId="{C55E9174-F94B-44E5-89C5-F9627549AFA6}">
      <dgm:prSet/>
      <dgm:spPr/>
      <dgm:t>
        <a:bodyPr/>
        <a:lstStyle/>
        <a:p>
          <a:pPr>
            <a:lnSpc>
              <a:spcPct val="100000"/>
            </a:lnSpc>
          </a:pPr>
          <a:r>
            <a:rPr lang="en-US"/>
            <a:t>Laptop with IDE via USB </a:t>
          </a:r>
        </a:p>
      </dgm:t>
    </dgm:pt>
    <dgm:pt modelId="{4A7F6434-B11C-4153-BA36-526F785390D4}" type="parTrans" cxnId="{4DA52703-7F61-4FE3-ACFD-3ACB1CAA10AD}">
      <dgm:prSet/>
      <dgm:spPr/>
      <dgm:t>
        <a:bodyPr/>
        <a:lstStyle/>
        <a:p>
          <a:endParaRPr lang="en-US"/>
        </a:p>
      </dgm:t>
    </dgm:pt>
    <dgm:pt modelId="{8F77A1EF-A433-4063-8889-C4190AB63F9D}" type="sibTrans" cxnId="{4DA52703-7F61-4FE3-ACFD-3ACB1CAA10AD}">
      <dgm:prSet/>
      <dgm:spPr/>
      <dgm:t>
        <a:bodyPr/>
        <a:lstStyle/>
        <a:p>
          <a:endParaRPr lang="en-US"/>
        </a:p>
      </dgm:t>
    </dgm:pt>
    <dgm:pt modelId="{429F6A04-16CD-439B-BF49-C974679440FA}">
      <dgm:prSet/>
      <dgm:spPr/>
      <dgm:t>
        <a:bodyPr/>
        <a:lstStyle/>
        <a:p>
          <a:pPr>
            <a:lnSpc>
              <a:spcPct val="100000"/>
            </a:lnSpc>
          </a:pPr>
          <a:r>
            <a:rPr lang="en-US"/>
            <a:t>Configures ESP8266 WiFi connectivity</a:t>
          </a:r>
        </a:p>
      </dgm:t>
    </dgm:pt>
    <dgm:pt modelId="{750DB58A-A57E-4637-A651-27421C3B07C3}" type="parTrans" cxnId="{7AD01909-6653-4CB8-995E-74305F9EFE40}">
      <dgm:prSet/>
      <dgm:spPr/>
      <dgm:t>
        <a:bodyPr/>
        <a:lstStyle/>
        <a:p>
          <a:endParaRPr lang="en-US"/>
        </a:p>
      </dgm:t>
    </dgm:pt>
    <dgm:pt modelId="{3274476A-E5A9-4A20-804D-C2597778A421}" type="sibTrans" cxnId="{7AD01909-6653-4CB8-995E-74305F9EFE40}">
      <dgm:prSet/>
      <dgm:spPr/>
      <dgm:t>
        <a:bodyPr/>
        <a:lstStyle/>
        <a:p>
          <a:endParaRPr lang="en-US"/>
        </a:p>
      </dgm:t>
    </dgm:pt>
    <dgm:pt modelId="{0D2CEC03-9519-4611-9E6E-F078D7264B79}">
      <dgm:prSet/>
      <dgm:spPr/>
      <dgm:t>
        <a:bodyPr/>
        <a:lstStyle/>
        <a:p>
          <a:pPr>
            <a:lnSpc>
              <a:spcPct val="100000"/>
            </a:lnSpc>
          </a:pPr>
          <a:r>
            <a:rPr lang="en-US"/>
            <a:t>Uploads control scripts to NodeMCU</a:t>
          </a:r>
        </a:p>
      </dgm:t>
    </dgm:pt>
    <dgm:pt modelId="{557A084A-D954-4C7A-841F-6F508CF4EB7A}" type="parTrans" cxnId="{705DFD7E-BAB6-49F8-A3B4-FB9C844DE7B9}">
      <dgm:prSet/>
      <dgm:spPr/>
      <dgm:t>
        <a:bodyPr/>
        <a:lstStyle/>
        <a:p>
          <a:endParaRPr lang="en-US"/>
        </a:p>
      </dgm:t>
    </dgm:pt>
    <dgm:pt modelId="{00DFFCD8-D96A-4C69-9D29-49AB80AFD0B0}" type="sibTrans" cxnId="{705DFD7E-BAB6-49F8-A3B4-FB9C844DE7B9}">
      <dgm:prSet/>
      <dgm:spPr/>
      <dgm:t>
        <a:bodyPr/>
        <a:lstStyle/>
        <a:p>
          <a:endParaRPr lang="en-US"/>
        </a:p>
      </dgm:t>
    </dgm:pt>
    <dgm:pt modelId="{0ECC5FD4-1CA0-4C0B-A12D-3A2E57941B54}">
      <dgm:prSet/>
      <dgm:spPr/>
      <dgm:t>
        <a:bodyPr/>
        <a:lstStyle/>
        <a:p>
          <a:pPr>
            <a:lnSpc>
              <a:spcPct val="100000"/>
            </a:lnSpc>
          </a:pPr>
          <a:r>
            <a:rPr lang="en-US"/>
            <a:t>Serial monitor provides debugging</a:t>
          </a:r>
        </a:p>
      </dgm:t>
    </dgm:pt>
    <dgm:pt modelId="{3A7B6E17-A8FB-4CB7-9CC9-9C8F00546B16}" type="parTrans" cxnId="{989759A3-2E42-453E-BF32-72D78640DB61}">
      <dgm:prSet/>
      <dgm:spPr/>
      <dgm:t>
        <a:bodyPr/>
        <a:lstStyle/>
        <a:p>
          <a:endParaRPr lang="en-US"/>
        </a:p>
      </dgm:t>
    </dgm:pt>
    <dgm:pt modelId="{E86C883C-8FA7-45DC-B69A-611D6D048B02}" type="sibTrans" cxnId="{989759A3-2E42-453E-BF32-72D78640DB61}">
      <dgm:prSet/>
      <dgm:spPr/>
      <dgm:t>
        <a:bodyPr/>
        <a:lstStyle/>
        <a:p>
          <a:endParaRPr lang="en-US"/>
        </a:p>
      </dgm:t>
    </dgm:pt>
    <dgm:pt modelId="{4D376489-5DCC-4395-A2DA-B1E86CCA84A8}" type="pres">
      <dgm:prSet presAssocID="{76FDFE47-12F9-4C0B-9534-17972AAA35AA}" presName="linear" presStyleCnt="0">
        <dgm:presLayoutVars>
          <dgm:dir/>
          <dgm:animLvl val="lvl"/>
          <dgm:resizeHandles val="exact"/>
        </dgm:presLayoutVars>
      </dgm:prSet>
      <dgm:spPr/>
    </dgm:pt>
    <dgm:pt modelId="{2C07D2BB-D87A-4845-B5D0-D1B645BD080C}" type="pres">
      <dgm:prSet presAssocID="{DB47D322-ED9E-4362-89BB-EDF18B5656C2}" presName="parentLin" presStyleCnt="0"/>
      <dgm:spPr/>
    </dgm:pt>
    <dgm:pt modelId="{5BAF3C71-48D5-4340-8CD7-144223707492}" type="pres">
      <dgm:prSet presAssocID="{DB47D322-ED9E-4362-89BB-EDF18B5656C2}" presName="parentLeftMargin" presStyleLbl="node1" presStyleIdx="0" presStyleCnt="4"/>
      <dgm:spPr/>
    </dgm:pt>
    <dgm:pt modelId="{6D66DBF9-BADF-49F6-9D3A-3A399E68EBE6}" type="pres">
      <dgm:prSet presAssocID="{DB47D322-ED9E-4362-89BB-EDF18B5656C2}" presName="parentText" presStyleLbl="node1" presStyleIdx="0" presStyleCnt="4">
        <dgm:presLayoutVars>
          <dgm:chMax val="0"/>
          <dgm:bulletEnabled val="1"/>
        </dgm:presLayoutVars>
      </dgm:prSet>
      <dgm:spPr/>
    </dgm:pt>
    <dgm:pt modelId="{83E6F435-3ABF-41E0-A587-BC968791FF09}" type="pres">
      <dgm:prSet presAssocID="{DB47D322-ED9E-4362-89BB-EDF18B5656C2}" presName="negativeSpace" presStyleCnt="0"/>
      <dgm:spPr/>
    </dgm:pt>
    <dgm:pt modelId="{BA6561D7-D949-4DAC-9109-2663D1484047}" type="pres">
      <dgm:prSet presAssocID="{DB47D322-ED9E-4362-89BB-EDF18B5656C2}" presName="childText" presStyleLbl="conFgAcc1" presStyleIdx="0" presStyleCnt="4">
        <dgm:presLayoutVars>
          <dgm:bulletEnabled val="1"/>
        </dgm:presLayoutVars>
      </dgm:prSet>
      <dgm:spPr/>
    </dgm:pt>
    <dgm:pt modelId="{BF8DD516-B229-40AC-AD96-F86503C05D9A}" type="pres">
      <dgm:prSet presAssocID="{210406D1-3F6F-4603-895C-F7D542FDCFE1}" presName="spaceBetweenRectangles" presStyleCnt="0"/>
      <dgm:spPr/>
    </dgm:pt>
    <dgm:pt modelId="{422C7C3A-9189-4477-B1E7-0FAB93CF6A74}" type="pres">
      <dgm:prSet presAssocID="{4CCB0C6F-193D-4E8E-A33C-52AC406A1A8E}" presName="parentLin" presStyleCnt="0"/>
      <dgm:spPr/>
    </dgm:pt>
    <dgm:pt modelId="{DD2DDD7E-A373-46C8-B094-04894DC2A541}" type="pres">
      <dgm:prSet presAssocID="{4CCB0C6F-193D-4E8E-A33C-52AC406A1A8E}" presName="parentLeftMargin" presStyleLbl="node1" presStyleIdx="0" presStyleCnt="4"/>
      <dgm:spPr/>
    </dgm:pt>
    <dgm:pt modelId="{A2C55D39-9165-41B7-B39A-D4C52E6C2B44}" type="pres">
      <dgm:prSet presAssocID="{4CCB0C6F-193D-4E8E-A33C-52AC406A1A8E}" presName="parentText" presStyleLbl="node1" presStyleIdx="1" presStyleCnt="4">
        <dgm:presLayoutVars>
          <dgm:chMax val="0"/>
          <dgm:bulletEnabled val="1"/>
        </dgm:presLayoutVars>
      </dgm:prSet>
      <dgm:spPr/>
    </dgm:pt>
    <dgm:pt modelId="{9596BCD0-FAF4-408F-97BB-F158F6B0DE73}" type="pres">
      <dgm:prSet presAssocID="{4CCB0C6F-193D-4E8E-A33C-52AC406A1A8E}" presName="negativeSpace" presStyleCnt="0"/>
      <dgm:spPr/>
    </dgm:pt>
    <dgm:pt modelId="{2B2EC4FF-6B9F-408E-BC41-35543B317095}" type="pres">
      <dgm:prSet presAssocID="{4CCB0C6F-193D-4E8E-A33C-52AC406A1A8E}" presName="childText" presStyleLbl="conFgAcc1" presStyleIdx="1" presStyleCnt="4">
        <dgm:presLayoutVars>
          <dgm:bulletEnabled val="1"/>
        </dgm:presLayoutVars>
      </dgm:prSet>
      <dgm:spPr/>
    </dgm:pt>
    <dgm:pt modelId="{0EE984BD-0590-41C9-B862-C88736DA1257}" type="pres">
      <dgm:prSet presAssocID="{3ECBD761-A0C8-41D4-81A7-32A22B475EDE}" presName="spaceBetweenRectangles" presStyleCnt="0"/>
      <dgm:spPr/>
    </dgm:pt>
    <dgm:pt modelId="{C4370454-5E15-4374-A188-A8F7578A0B16}" type="pres">
      <dgm:prSet presAssocID="{233495B8-BEBF-4EEC-82AF-2F9EB023C636}" presName="parentLin" presStyleCnt="0"/>
      <dgm:spPr/>
    </dgm:pt>
    <dgm:pt modelId="{3A4598E1-AD48-4366-88B9-90B9CC57E476}" type="pres">
      <dgm:prSet presAssocID="{233495B8-BEBF-4EEC-82AF-2F9EB023C636}" presName="parentLeftMargin" presStyleLbl="node1" presStyleIdx="1" presStyleCnt="4"/>
      <dgm:spPr/>
    </dgm:pt>
    <dgm:pt modelId="{A3FA2BDC-597D-4B23-8F87-B5BCADD30FC9}" type="pres">
      <dgm:prSet presAssocID="{233495B8-BEBF-4EEC-82AF-2F9EB023C636}" presName="parentText" presStyleLbl="node1" presStyleIdx="2" presStyleCnt="4">
        <dgm:presLayoutVars>
          <dgm:chMax val="0"/>
          <dgm:bulletEnabled val="1"/>
        </dgm:presLayoutVars>
      </dgm:prSet>
      <dgm:spPr/>
    </dgm:pt>
    <dgm:pt modelId="{759BD909-86E3-4BDB-86AA-E9D250549497}" type="pres">
      <dgm:prSet presAssocID="{233495B8-BEBF-4EEC-82AF-2F9EB023C636}" presName="negativeSpace" presStyleCnt="0"/>
      <dgm:spPr/>
    </dgm:pt>
    <dgm:pt modelId="{C543AF65-D304-424C-BF2F-831F184012A7}" type="pres">
      <dgm:prSet presAssocID="{233495B8-BEBF-4EEC-82AF-2F9EB023C636}" presName="childText" presStyleLbl="conFgAcc1" presStyleIdx="2" presStyleCnt="4">
        <dgm:presLayoutVars>
          <dgm:bulletEnabled val="1"/>
        </dgm:presLayoutVars>
      </dgm:prSet>
      <dgm:spPr/>
    </dgm:pt>
    <dgm:pt modelId="{764FF62C-274A-4B75-BA05-F64E65DBDDBC}" type="pres">
      <dgm:prSet presAssocID="{814479D0-2A3E-48FE-B569-17F53225C6AC}" presName="spaceBetweenRectangles" presStyleCnt="0"/>
      <dgm:spPr/>
    </dgm:pt>
    <dgm:pt modelId="{867B20C7-CED2-4953-84C9-092E16866358}" type="pres">
      <dgm:prSet presAssocID="{C55E9174-F94B-44E5-89C5-F9627549AFA6}" presName="parentLin" presStyleCnt="0"/>
      <dgm:spPr/>
    </dgm:pt>
    <dgm:pt modelId="{F470FE19-4154-47B4-8CD9-B7A924C3AE7A}" type="pres">
      <dgm:prSet presAssocID="{C55E9174-F94B-44E5-89C5-F9627549AFA6}" presName="parentLeftMargin" presStyleLbl="node1" presStyleIdx="2" presStyleCnt="4"/>
      <dgm:spPr/>
    </dgm:pt>
    <dgm:pt modelId="{F505B6D4-754F-4432-83EF-B7B103C1F667}" type="pres">
      <dgm:prSet presAssocID="{C55E9174-F94B-44E5-89C5-F9627549AFA6}" presName="parentText" presStyleLbl="node1" presStyleIdx="3" presStyleCnt="4">
        <dgm:presLayoutVars>
          <dgm:chMax val="0"/>
          <dgm:bulletEnabled val="1"/>
        </dgm:presLayoutVars>
      </dgm:prSet>
      <dgm:spPr/>
    </dgm:pt>
    <dgm:pt modelId="{CB9DA39E-ED64-4C0C-9195-9AC81625989D}" type="pres">
      <dgm:prSet presAssocID="{C55E9174-F94B-44E5-89C5-F9627549AFA6}" presName="negativeSpace" presStyleCnt="0"/>
      <dgm:spPr/>
    </dgm:pt>
    <dgm:pt modelId="{F2113796-E69A-4454-A63A-DA0633639B55}" type="pres">
      <dgm:prSet presAssocID="{C55E9174-F94B-44E5-89C5-F9627549AFA6}" presName="childText" presStyleLbl="conFgAcc1" presStyleIdx="3" presStyleCnt="4">
        <dgm:presLayoutVars>
          <dgm:bulletEnabled val="1"/>
        </dgm:presLayoutVars>
      </dgm:prSet>
      <dgm:spPr/>
    </dgm:pt>
  </dgm:ptLst>
  <dgm:cxnLst>
    <dgm:cxn modelId="{0524B001-5AE6-4DF4-8AB7-FF05AC146E23}" srcId="{76FDFE47-12F9-4C0B-9534-17972AAA35AA}" destId="{DB47D322-ED9E-4362-89BB-EDF18B5656C2}" srcOrd="0" destOrd="0" parTransId="{207070A6-69C0-49DE-9CB9-A1016546502C}" sibTransId="{210406D1-3F6F-4603-895C-F7D542FDCFE1}"/>
    <dgm:cxn modelId="{4DA52703-7F61-4FE3-ACFD-3ACB1CAA10AD}" srcId="{76FDFE47-12F9-4C0B-9534-17972AAA35AA}" destId="{C55E9174-F94B-44E5-89C5-F9627549AFA6}" srcOrd="3" destOrd="0" parTransId="{4A7F6434-B11C-4153-BA36-526F785390D4}" sibTransId="{8F77A1EF-A433-4063-8889-C4190AB63F9D}"/>
    <dgm:cxn modelId="{0F35E506-0C93-4837-BA54-52E6825A599B}" type="presOf" srcId="{76FDFE47-12F9-4C0B-9534-17972AAA35AA}" destId="{4D376489-5DCC-4395-A2DA-B1E86CCA84A8}" srcOrd="0" destOrd="0" presId="urn:microsoft.com/office/officeart/2005/8/layout/list1"/>
    <dgm:cxn modelId="{7AD01909-6653-4CB8-995E-74305F9EFE40}" srcId="{C55E9174-F94B-44E5-89C5-F9627549AFA6}" destId="{429F6A04-16CD-439B-BF49-C974679440FA}" srcOrd="0" destOrd="0" parTransId="{750DB58A-A57E-4637-A651-27421C3B07C3}" sibTransId="{3274476A-E5A9-4A20-804D-C2597778A421}"/>
    <dgm:cxn modelId="{D3C0D20A-423E-41BB-9A66-8C47016EB43D}" type="presOf" srcId="{D6CF2CA9-1CD4-4913-B774-27B56E3CA86C}" destId="{C543AF65-D304-424C-BF2F-831F184012A7}" srcOrd="0" destOrd="2" presId="urn:microsoft.com/office/officeart/2005/8/layout/list1"/>
    <dgm:cxn modelId="{3CE6B012-646E-4B74-AAB6-6222DA0E06A2}" type="presOf" srcId="{8F70E636-3863-44EC-935D-976CF8B508F6}" destId="{BA6561D7-D949-4DAC-9109-2663D1484047}" srcOrd="0" destOrd="1" presId="urn:microsoft.com/office/officeart/2005/8/layout/list1"/>
    <dgm:cxn modelId="{53D1AD14-AB5A-4206-8ECF-545A64BD80D0}" srcId="{DB47D322-ED9E-4362-89BB-EDF18B5656C2}" destId="{A8214933-BDFF-424E-AE8F-6CBF6ECC83D0}" srcOrd="0" destOrd="0" parTransId="{4B1F555B-7C3A-4965-BBB1-B27A39F87518}" sibTransId="{D28C4F7D-90B9-48F1-9248-EBC3C63173FD}"/>
    <dgm:cxn modelId="{97238516-8D30-4D84-AF56-F661607CC37E}" srcId="{76FDFE47-12F9-4C0B-9534-17972AAA35AA}" destId="{233495B8-BEBF-4EEC-82AF-2F9EB023C636}" srcOrd="2" destOrd="0" parTransId="{1B460C69-0B90-4EDD-A9A0-7530579D47B6}" sibTransId="{814479D0-2A3E-48FE-B569-17F53225C6AC}"/>
    <dgm:cxn modelId="{798B8D21-BDA0-4490-9A15-13BD9C900C81}" type="presOf" srcId="{0ECC5FD4-1CA0-4C0B-A12D-3A2E57941B54}" destId="{F2113796-E69A-4454-A63A-DA0633639B55}" srcOrd="0" destOrd="2" presId="urn:microsoft.com/office/officeart/2005/8/layout/list1"/>
    <dgm:cxn modelId="{8A419727-1DAD-4FC0-9BE0-B5761F087E35}" type="presOf" srcId="{C4503E6D-3E97-4262-B14D-56BA20F02569}" destId="{2B2EC4FF-6B9F-408E-BC41-35543B317095}" srcOrd="0" destOrd="2" presId="urn:microsoft.com/office/officeart/2005/8/layout/list1"/>
    <dgm:cxn modelId="{6BA8A734-6359-4558-A1D6-6FBE04675016}" type="presOf" srcId="{233495B8-BEBF-4EEC-82AF-2F9EB023C636}" destId="{3A4598E1-AD48-4366-88B9-90B9CC57E476}" srcOrd="0" destOrd="0" presId="urn:microsoft.com/office/officeart/2005/8/layout/list1"/>
    <dgm:cxn modelId="{391B093D-1D53-41F9-82FE-99A549B02B05}" type="presOf" srcId="{8D6C2B83-E974-405C-A697-84EBF2C185FF}" destId="{2B2EC4FF-6B9F-408E-BC41-35543B317095}" srcOrd="0" destOrd="1" presId="urn:microsoft.com/office/officeart/2005/8/layout/list1"/>
    <dgm:cxn modelId="{B171AB3F-80D5-44F3-AD5C-7F5419E950FB}" type="presOf" srcId="{DB47D322-ED9E-4362-89BB-EDF18B5656C2}" destId="{6D66DBF9-BADF-49F6-9D3A-3A399E68EBE6}" srcOrd="1" destOrd="0" presId="urn:microsoft.com/office/officeart/2005/8/layout/list1"/>
    <dgm:cxn modelId="{679EC769-83C1-44E5-B547-A353D47AF5D2}" type="presOf" srcId="{4CCB0C6F-193D-4E8E-A33C-52AC406A1A8E}" destId="{DD2DDD7E-A373-46C8-B094-04894DC2A541}" srcOrd="0" destOrd="0" presId="urn:microsoft.com/office/officeart/2005/8/layout/list1"/>
    <dgm:cxn modelId="{B09F954E-5BEE-4739-BF1A-32CDBF3657A3}" srcId="{4CCB0C6F-193D-4E8E-A33C-52AC406A1A8E}" destId="{0195F486-36BC-4979-9787-518552FA3E6F}" srcOrd="0" destOrd="0" parTransId="{C485197B-8DD3-4221-A15B-4DC448A12949}" sibTransId="{EA223EC5-2265-4E66-9A5C-C09BCBE9C0B6}"/>
    <dgm:cxn modelId="{BFE5A077-8A27-4888-BBA4-F9B2E7E4A10A}" type="presOf" srcId="{429F6A04-16CD-439B-BF49-C974679440FA}" destId="{F2113796-E69A-4454-A63A-DA0633639B55}" srcOrd="0" destOrd="0" presId="urn:microsoft.com/office/officeart/2005/8/layout/list1"/>
    <dgm:cxn modelId="{705DFD7E-BAB6-49F8-A3B4-FB9C844DE7B9}" srcId="{C55E9174-F94B-44E5-89C5-F9627549AFA6}" destId="{0D2CEC03-9519-4611-9E6E-F078D7264B79}" srcOrd="1" destOrd="0" parTransId="{557A084A-D954-4C7A-841F-6F508CF4EB7A}" sibTransId="{00DFFCD8-D96A-4C69-9D29-49AB80AFD0B0}"/>
    <dgm:cxn modelId="{57366A89-6839-4E8D-8F24-DCB1C422D1A6}" type="presOf" srcId="{DB47D322-ED9E-4362-89BB-EDF18B5656C2}" destId="{5BAF3C71-48D5-4340-8CD7-144223707492}" srcOrd="0" destOrd="0" presId="urn:microsoft.com/office/officeart/2005/8/layout/list1"/>
    <dgm:cxn modelId="{1F2C4F95-ED8E-4DD1-AD17-B5A5EAF51C19}" srcId="{233495B8-BEBF-4EEC-82AF-2F9EB023C636}" destId="{D6CF2CA9-1CD4-4913-B774-27B56E3CA86C}" srcOrd="2" destOrd="0" parTransId="{1795FFDE-5FB6-497F-9C7D-7467250E37D7}" sibTransId="{463298B1-98A0-401A-9157-3EF4C9C3AA31}"/>
    <dgm:cxn modelId="{598015A3-E880-4DAD-8A84-FB6CFFE48694}" srcId="{4CCB0C6F-193D-4E8E-A33C-52AC406A1A8E}" destId="{C4503E6D-3E97-4262-B14D-56BA20F02569}" srcOrd="2" destOrd="0" parTransId="{B79676F1-4517-412A-8549-E8A68BB9749D}" sibTransId="{0953E942-B501-4259-A370-AD78739229BA}"/>
    <dgm:cxn modelId="{989759A3-2E42-453E-BF32-72D78640DB61}" srcId="{C55E9174-F94B-44E5-89C5-F9627549AFA6}" destId="{0ECC5FD4-1CA0-4C0B-A12D-3A2E57941B54}" srcOrd="2" destOrd="0" parTransId="{3A7B6E17-A8FB-4CB7-9CC9-9C8F00546B16}" sibTransId="{E86C883C-8FA7-45DC-B69A-611D6D048B02}"/>
    <dgm:cxn modelId="{89A798AE-CB37-4345-BCBC-061678C056E4}" type="presOf" srcId="{0195F486-36BC-4979-9787-518552FA3E6F}" destId="{2B2EC4FF-6B9F-408E-BC41-35543B317095}" srcOrd="0" destOrd="0" presId="urn:microsoft.com/office/officeart/2005/8/layout/list1"/>
    <dgm:cxn modelId="{202D0BB3-F2D6-46C7-8C09-DDBE99A0296B}" srcId="{233495B8-BEBF-4EEC-82AF-2F9EB023C636}" destId="{83E8846E-06A5-4E3D-A736-7FF697082161}" srcOrd="1" destOrd="0" parTransId="{59F3DAD3-82D2-4DAD-8E9E-D2B5C4555C55}" sibTransId="{F83FEB17-E3A2-4C70-AFDC-3EDE420E1357}"/>
    <dgm:cxn modelId="{F01E9DB4-E8F0-4F70-A22F-15C1A930D57E}" type="presOf" srcId="{262FFFFF-B703-46FB-82DD-266B6BF8A496}" destId="{BA6561D7-D949-4DAC-9109-2663D1484047}" srcOrd="0" destOrd="2" presId="urn:microsoft.com/office/officeart/2005/8/layout/list1"/>
    <dgm:cxn modelId="{C294D3B5-C151-4450-9C2D-FC540BF6018C}" type="presOf" srcId="{83E8846E-06A5-4E3D-A736-7FF697082161}" destId="{C543AF65-D304-424C-BF2F-831F184012A7}" srcOrd="0" destOrd="1" presId="urn:microsoft.com/office/officeart/2005/8/layout/list1"/>
    <dgm:cxn modelId="{BB413BB6-D2E8-4AAB-9997-F865C072EC40}" srcId="{DB47D322-ED9E-4362-89BB-EDF18B5656C2}" destId="{262FFFFF-B703-46FB-82DD-266B6BF8A496}" srcOrd="2" destOrd="0" parTransId="{630239E3-5685-4AC7-86F7-F328EC1394CB}" sibTransId="{D9A2023A-3A2C-4E0C-8B02-1A7B17B5D3B2}"/>
    <dgm:cxn modelId="{02E6FAB9-68BC-4B60-88DF-F7D0629B0D89}" srcId="{DB47D322-ED9E-4362-89BB-EDF18B5656C2}" destId="{8F70E636-3863-44EC-935D-976CF8B508F6}" srcOrd="1" destOrd="0" parTransId="{8E4EB315-006E-4221-A146-AF23C75673A3}" sibTransId="{A372CF7A-E071-4425-B55C-3535F42F4F6C}"/>
    <dgm:cxn modelId="{F1EB4BC2-FD48-4E07-978B-3088F725E5C1}" type="presOf" srcId="{4CCB0C6F-193D-4E8E-A33C-52AC406A1A8E}" destId="{A2C55D39-9165-41B7-B39A-D4C52E6C2B44}" srcOrd="1" destOrd="0" presId="urn:microsoft.com/office/officeart/2005/8/layout/list1"/>
    <dgm:cxn modelId="{52F32DCB-77AD-41A8-A88F-426311CF8673}" type="presOf" srcId="{6CC959F9-F94F-46F0-B16A-D7348CF6124A}" destId="{C543AF65-D304-424C-BF2F-831F184012A7}" srcOrd="0" destOrd="0" presId="urn:microsoft.com/office/officeart/2005/8/layout/list1"/>
    <dgm:cxn modelId="{683335CF-46A9-49AC-8C09-2A3CE2B29C40}" type="presOf" srcId="{C55E9174-F94B-44E5-89C5-F9627549AFA6}" destId="{F470FE19-4154-47B4-8CD9-B7A924C3AE7A}" srcOrd="0" destOrd="0" presId="urn:microsoft.com/office/officeart/2005/8/layout/list1"/>
    <dgm:cxn modelId="{40FC6ED3-F4EA-42D8-8875-ABA47C7E3FE8}" srcId="{76FDFE47-12F9-4C0B-9534-17972AAA35AA}" destId="{4CCB0C6F-193D-4E8E-A33C-52AC406A1A8E}" srcOrd="1" destOrd="0" parTransId="{5D02908A-C48E-481C-AB73-9A0989246DAD}" sibTransId="{3ECBD761-A0C8-41D4-81A7-32A22B475EDE}"/>
    <dgm:cxn modelId="{121B56DB-780D-4048-98F7-A3B4280A3645}" type="presOf" srcId="{A8214933-BDFF-424E-AE8F-6CBF6ECC83D0}" destId="{BA6561D7-D949-4DAC-9109-2663D1484047}" srcOrd="0" destOrd="0" presId="urn:microsoft.com/office/officeart/2005/8/layout/list1"/>
    <dgm:cxn modelId="{44F122EE-78FA-42D8-BBF1-142C81C5439A}" srcId="{4CCB0C6F-193D-4E8E-A33C-52AC406A1A8E}" destId="{8D6C2B83-E974-405C-A697-84EBF2C185FF}" srcOrd="1" destOrd="0" parTransId="{B6DAACDE-3057-43A3-862C-550A371B4FBF}" sibTransId="{AB7A560C-1DA8-4693-8AFB-20003625776F}"/>
    <dgm:cxn modelId="{D90126F5-B2EA-44FA-9B02-985B0B76C550}" type="presOf" srcId="{C55E9174-F94B-44E5-89C5-F9627549AFA6}" destId="{F505B6D4-754F-4432-83EF-B7B103C1F667}" srcOrd="1" destOrd="0" presId="urn:microsoft.com/office/officeart/2005/8/layout/list1"/>
    <dgm:cxn modelId="{1E6D22F6-D10E-47B4-8921-665F120A81F2}" type="presOf" srcId="{0D2CEC03-9519-4611-9E6E-F078D7264B79}" destId="{F2113796-E69A-4454-A63A-DA0633639B55}" srcOrd="0" destOrd="1" presId="urn:microsoft.com/office/officeart/2005/8/layout/list1"/>
    <dgm:cxn modelId="{5A121CFE-B17B-4E5E-A3D2-985D764E7F1C}" type="presOf" srcId="{233495B8-BEBF-4EEC-82AF-2F9EB023C636}" destId="{A3FA2BDC-597D-4B23-8F87-B5BCADD30FC9}" srcOrd="1" destOrd="0" presId="urn:microsoft.com/office/officeart/2005/8/layout/list1"/>
    <dgm:cxn modelId="{6BB0E8FE-9511-47A5-A3B8-9B5204C1EF42}" srcId="{233495B8-BEBF-4EEC-82AF-2F9EB023C636}" destId="{6CC959F9-F94F-46F0-B16A-D7348CF6124A}" srcOrd="0" destOrd="0" parTransId="{4BDE26B2-FB5B-44F9-B201-90FA70233556}" sibTransId="{0378F451-A303-4AFF-8CE8-6EA8D2AC2F6A}"/>
    <dgm:cxn modelId="{08468F54-06CE-4C11-A4BB-859232696AC0}" type="presParOf" srcId="{4D376489-5DCC-4395-A2DA-B1E86CCA84A8}" destId="{2C07D2BB-D87A-4845-B5D0-D1B645BD080C}" srcOrd="0" destOrd="0" presId="urn:microsoft.com/office/officeart/2005/8/layout/list1"/>
    <dgm:cxn modelId="{034E3AD3-3B45-439B-9B8D-5AE29683DC47}" type="presParOf" srcId="{2C07D2BB-D87A-4845-B5D0-D1B645BD080C}" destId="{5BAF3C71-48D5-4340-8CD7-144223707492}" srcOrd="0" destOrd="0" presId="urn:microsoft.com/office/officeart/2005/8/layout/list1"/>
    <dgm:cxn modelId="{3A9D20C5-252D-4BE9-9FED-1988409A5864}" type="presParOf" srcId="{2C07D2BB-D87A-4845-B5D0-D1B645BD080C}" destId="{6D66DBF9-BADF-49F6-9D3A-3A399E68EBE6}" srcOrd="1" destOrd="0" presId="urn:microsoft.com/office/officeart/2005/8/layout/list1"/>
    <dgm:cxn modelId="{04FE9D8D-6764-4F91-9386-1EA4DFC96484}" type="presParOf" srcId="{4D376489-5DCC-4395-A2DA-B1E86CCA84A8}" destId="{83E6F435-3ABF-41E0-A587-BC968791FF09}" srcOrd="1" destOrd="0" presId="urn:microsoft.com/office/officeart/2005/8/layout/list1"/>
    <dgm:cxn modelId="{5DD34F5A-0A27-4445-8753-3B3B12ED0917}" type="presParOf" srcId="{4D376489-5DCC-4395-A2DA-B1E86CCA84A8}" destId="{BA6561D7-D949-4DAC-9109-2663D1484047}" srcOrd="2" destOrd="0" presId="urn:microsoft.com/office/officeart/2005/8/layout/list1"/>
    <dgm:cxn modelId="{B692D081-4A14-4D94-8CED-7147486564A6}" type="presParOf" srcId="{4D376489-5DCC-4395-A2DA-B1E86CCA84A8}" destId="{BF8DD516-B229-40AC-AD96-F86503C05D9A}" srcOrd="3" destOrd="0" presId="urn:microsoft.com/office/officeart/2005/8/layout/list1"/>
    <dgm:cxn modelId="{F7E33AA6-40FE-4397-A6B3-67DDCEC95A75}" type="presParOf" srcId="{4D376489-5DCC-4395-A2DA-B1E86CCA84A8}" destId="{422C7C3A-9189-4477-B1E7-0FAB93CF6A74}" srcOrd="4" destOrd="0" presId="urn:microsoft.com/office/officeart/2005/8/layout/list1"/>
    <dgm:cxn modelId="{E2A0B450-C6EE-42B8-A7AA-ECF68BF57ADA}" type="presParOf" srcId="{422C7C3A-9189-4477-B1E7-0FAB93CF6A74}" destId="{DD2DDD7E-A373-46C8-B094-04894DC2A541}" srcOrd="0" destOrd="0" presId="urn:microsoft.com/office/officeart/2005/8/layout/list1"/>
    <dgm:cxn modelId="{C0223031-EF09-47C2-A47B-E4DA32772FD1}" type="presParOf" srcId="{422C7C3A-9189-4477-B1E7-0FAB93CF6A74}" destId="{A2C55D39-9165-41B7-B39A-D4C52E6C2B44}" srcOrd="1" destOrd="0" presId="urn:microsoft.com/office/officeart/2005/8/layout/list1"/>
    <dgm:cxn modelId="{39DC2589-26DA-4A8C-AB21-5E0735473919}" type="presParOf" srcId="{4D376489-5DCC-4395-A2DA-B1E86CCA84A8}" destId="{9596BCD0-FAF4-408F-97BB-F158F6B0DE73}" srcOrd="5" destOrd="0" presId="urn:microsoft.com/office/officeart/2005/8/layout/list1"/>
    <dgm:cxn modelId="{E822BA79-3498-46B4-B152-396750CDBA85}" type="presParOf" srcId="{4D376489-5DCC-4395-A2DA-B1E86CCA84A8}" destId="{2B2EC4FF-6B9F-408E-BC41-35543B317095}" srcOrd="6" destOrd="0" presId="urn:microsoft.com/office/officeart/2005/8/layout/list1"/>
    <dgm:cxn modelId="{D06116BD-7A33-4549-ACBE-87C6D92E4EA0}" type="presParOf" srcId="{4D376489-5DCC-4395-A2DA-B1E86CCA84A8}" destId="{0EE984BD-0590-41C9-B862-C88736DA1257}" srcOrd="7" destOrd="0" presId="urn:microsoft.com/office/officeart/2005/8/layout/list1"/>
    <dgm:cxn modelId="{C2F6E1F2-9795-4C0A-9F16-0AACA3A9FD07}" type="presParOf" srcId="{4D376489-5DCC-4395-A2DA-B1E86CCA84A8}" destId="{C4370454-5E15-4374-A188-A8F7578A0B16}" srcOrd="8" destOrd="0" presId="urn:microsoft.com/office/officeart/2005/8/layout/list1"/>
    <dgm:cxn modelId="{BFB7F668-3043-444C-858C-621FC15BCC8F}" type="presParOf" srcId="{C4370454-5E15-4374-A188-A8F7578A0B16}" destId="{3A4598E1-AD48-4366-88B9-90B9CC57E476}" srcOrd="0" destOrd="0" presId="urn:microsoft.com/office/officeart/2005/8/layout/list1"/>
    <dgm:cxn modelId="{EC4D36C7-8135-4AC3-8458-D187DF034D20}" type="presParOf" srcId="{C4370454-5E15-4374-A188-A8F7578A0B16}" destId="{A3FA2BDC-597D-4B23-8F87-B5BCADD30FC9}" srcOrd="1" destOrd="0" presId="urn:microsoft.com/office/officeart/2005/8/layout/list1"/>
    <dgm:cxn modelId="{CCCE53C0-3593-4DBD-92B7-C1238B4D5B0F}" type="presParOf" srcId="{4D376489-5DCC-4395-A2DA-B1E86CCA84A8}" destId="{759BD909-86E3-4BDB-86AA-E9D250549497}" srcOrd="9" destOrd="0" presId="urn:microsoft.com/office/officeart/2005/8/layout/list1"/>
    <dgm:cxn modelId="{84D0C096-7B48-4F19-85DA-71E32A2CC0B6}" type="presParOf" srcId="{4D376489-5DCC-4395-A2DA-B1E86CCA84A8}" destId="{C543AF65-D304-424C-BF2F-831F184012A7}" srcOrd="10" destOrd="0" presId="urn:microsoft.com/office/officeart/2005/8/layout/list1"/>
    <dgm:cxn modelId="{F8E5A306-EB1E-43DF-BC96-D9E19F35871B}" type="presParOf" srcId="{4D376489-5DCC-4395-A2DA-B1E86CCA84A8}" destId="{764FF62C-274A-4B75-BA05-F64E65DBDDBC}" srcOrd="11" destOrd="0" presId="urn:microsoft.com/office/officeart/2005/8/layout/list1"/>
    <dgm:cxn modelId="{A956CE0A-708D-49C3-9425-0AC3B64E8FB2}" type="presParOf" srcId="{4D376489-5DCC-4395-A2DA-B1E86CCA84A8}" destId="{867B20C7-CED2-4953-84C9-092E16866358}" srcOrd="12" destOrd="0" presId="urn:microsoft.com/office/officeart/2005/8/layout/list1"/>
    <dgm:cxn modelId="{602D64BA-BC35-4D03-80E6-731529935354}" type="presParOf" srcId="{867B20C7-CED2-4953-84C9-092E16866358}" destId="{F470FE19-4154-47B4-8CD9-B7A924C3AE7A}" srcOrd="0" destOrd="0" presId="urn:microsoft.com/office/officeart/2005/8/layout/list1"/>
    <dgm:cxn modelId="{D1CDA6F1-8A0A-4318-8BC1-47915CFCED2C}" type="presParOf" srcId="{867B20C7-CED2-4953-84C9-092E16866358}" destId="{F505B6D4-754F-4432-83EF-B7B103C1F667}" srcOrd="1" destOrd="0" presId="urn:microsoft.com/office/officeart/2005/8/layout/list1"/>
    <dgm:cxn modelId="{AA626C03-DADD-402E-8FE0-97715A177274}" type="presParOf" srcId="{4D376489-5DCC-4395-A2DA-B1E86CCA84A8}" destId="{CB9DA39E-ED64-4C0C-9195-9AC81625989D}" srcOrd="13" destOrd="0" presId="urn:microsoft.com/office/officeart/2005/8/layout/list1"/>
    <dgm:cxn modelId="{AA8AF2B8-FAF3-476D-B209-6DA04AE22DDB}" type="presParOf" srcId="{4D376489-5DCC-4395-A2DA-B1E86CCA84A8}" destId="{F2113796-E69A-4454-A63A-DA0633639B55}"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4D98B6-4787-4E2B-8968-FF3BAAD387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DBF10A-C10B-4A58-A9D0-98D07491CD57}">
      <dgm:prSet/>
      <dgm:spPr/>
      <dgm:t>
        <a:bodyPr/>
        <a:lstStyle/>
        <a:p>
          <a:r>
            <a:rPr lang="en-US"/>
            <a:t>Beginner friendly.</a:t>
          </a:r>
        </a:p>
      </dgm:t>
    </dgm:pt>
    <dgm:pt modelId="{37B4386F-E40A-470A-A457-58DBC6A963EF}" type="parTrans" cxnId="{09D6A645-96BE-46C4-BBC2-5762B83D7459}">
      <dgm:prSet/>
      <dgm:spPr/>
      <dgm:t>
        <a:bodyPr/>
        <a:lstStyle/>
        <a:p>
          <a:endParaRPr lang="en-US"/>
        </a:p>
      </dgm:t>
    </dgm:pt>
    <dgm:pt modelId="{87B34B53-A031-4F75-A63D-3713BA33484E}" type="sibTrans" cxnId="{09D6A645-96BE-46C4-BBC2-5762B83D7459}">
      <dgm:prSet/>
      <dgm:spPr/>
      <dgm:t>
        <a:bodyPr/>
        <a:lstStyle/>
        <a:p>
          <a:endParaRPr lang="en-US"/>
        </a:p>
      </dgm:t>
    </dgm:pt>
    <dgm:pt modelId="{82A543DA-412E-46B8-85C6-E39694D53AB8}">
      <dgm:prSet/>
      <dgm:spPr/>
      <dgm:t>
        <a:bodyPr/>
        <a:lstStyle/>
        <a:p>
          <a:r>
            <a:rPr lang="en-US"/>
            <a:t>Embedded Applications and Game Development.</a:t>
          </a:r>
        </a:p>
      </dgm:t>
    </dgm:pt>
    <dgm:pt modelId="{3B59AC98-80BF-421F-AAAF-0797EFDEA3C8}" type="parTrans" cxnId="{5C8F8450-8F9F-481C-9A21-2F8D18AB7DB2}">
      <dgm:prSet/>
      <dgm:spPr/>
      <dgm:t>
        <a:bodyPr/>
        <a:lstStyle/>
        <a:p>
          <a:endParaRPr lang="en-US"/>
        </a:p>
      </dgm:t>
    </dgm:pt>
    <dgm:pt modelId="{036BA60B-422A-41DB-8F58-03C95C91CFDE}" type="sibTrans" cxnId="{5C8F8450-8F9F-481C-9A21-2F8D18AB7DB2}">
      <dgm:prSet/>
      <dgm:spPr/>
      <dgm:t>
        <a:bodyPr/>
        <a:lstStyle/>
        <a:p>
          <a:endParaRPr lang="en-US"/>
        </a:p>
      </dgm:t>
    </dgm:pt>
    <dgm:pt modelId="{F2EDDFE0-8CC3-49D2-A2A5-03E85C6E0013}">
      <dgm:prSet/>
      <dgm:spPr/>
      <dgm:t>
        <a:bodyPr/>
        <a:lstStyle/>
        <a:p>
          <a:r>
            <a:rPr lang="en-US"/>
            <a:t>Simple and efficient</a:t>
          </a:r>
        </a:p>
      </dgm:t>
    </dgm:pt>
    <dgm:pt modelId="{1E162D7E-DEC4-407E-B7CF-4C828A5B100D}" type="parTrans" cxnId="{2C59C276-A01D-4EC3-9B0B-0E3D1545C9E5}">
      <dgm:prSet/>
      <dgm:spPr/>
      <dgm:t>
        <a:bodyPr/>
        <a:lstStyle/>
        <a:p>
          <a:endParaRPr lang="en-US"/>
        </a:p>
      </dgm:t>
    </dgm:pt>
    <dgm:pt modelId="{4455EFC3-39EE-4BE5-915E-EA65546CB00D}" type="sibTrans" cxnId="{2C59C276-A01D-4EC3-9B0B-0E3D1545C9E5}">
      <dgm:prSet/>
      <dgm:spPr/>
      <dgm:t>
        <a:bodyPr/>
        <a:lstStyle/>
        <a:p>
          <a:endParaRPr lang="en-US"/>
        </a:p>
      </dgm:t>
    </dgm:pt>
    <dgm:pt modelId="{2FE26176-D6C0-4C41-862A-D685EC4D401F}" type="pres">
      <dgm:prSet presAssocID="{B54D98B6-4787-4E2B-8968-FF3BAAD38732}" presName="linear" presStyleCnt="0">
        <dgm:presLayoutVars>
          <dgm:animLvl val="lvl"/>
          <dgm:resizeHandles val="exact"/>
        </dgm:presLayoutVars>
      </dgm:prSet>
      <dgm:spPr/>
    </dgm:pt>
    <dgm:pt modelId="{0D6E4D78-1786-4103-BE9B-B05B6DF96745}" type="pres">
      <dgm:prSet presAssocID="{81DBF10A-C10B-4A58-A9D0-98D07491CD57}" presName="parentText" presStyleLbl="node1" presStyleIdx="0" presStyleCnt="3">
        <dgm:presLayoutVars>
          <dgm:chMax val="0"/>
          <dgm:bulletEnabled val="1"/>
        </dgm:presLayoutVars>
      </dgm:prSet>
      <dgm:spPr/>
    </dgm:pt>
    <dgm:pt modelId="{06728780-576A-4FF1-84AB-A12734961B79}" type="pres">
      <dgm:prSet presAssocID="{87B34B53-A031-4F75-A63D-3713BA33484E}" presName="spacer" presStyleCnt="0"/>
      <dgm:spPr/>
    </dgm:pt>
    <dgm:pt modelId="{EE2CCC72-944F-4231-9B55-2C9BB9E7BA81}" type="pres">
      <dgm:prSet presAssocID="{82A543DA-412E-46B8-85C6-E39694D53AB8}" presName="parentText" presStyleLbl="node1" presStyleIdx="1" presStyleCnt="3">
        <dgm:presLayoutVars>
          <dgm:chMax val="0"/>
          <dgm:bulletEnabled val="1"/>
        </dgm:presLayoutVars>
      </dgm:prSet>
      <dgm:spPr/>
    </dgm:pt>
    <dgm:pt modelId="{745B1A59-6B9E-41E6-B77E-D07C6B47CDDF}" type="pres">
      <dgm:prSet presAssocID="{036BA60B-422A-41DB-8F58-03C95C91CFDE}" presName="spacer" presStyleCnt="0"/>
      <dgm:spPr/>
    </dgm:pt>
    <dgm:pt modelId="{AAC6EF56-D1C3-4B35-B080-C4CC54D8585A}" type="pres">
      <dgm:prSet presAssocID="{F2EDDFE0-8CC3-49D2-A2A5-03E85C6E0013}" presName="parentText" presStyleLbl="node1" presStyleIdx="2" presStyleCnt="3">
        <dgm:presLayoutVars>
          <dgm:chMax val="0"/>
          <dgm:bulletEnabled val="1"/>
        </dgm:presLayoutVars>
      </dgm:prSet>
      <dgm:spPr/>
    </dgm:pt>
  </dgm:ptLst>
  <dgm:cxnLst>
    <dgm:cxn modelId="{22F2BE32-3025-42A1-87A2-988B8C2BF9B5}" type="presOf" srcId="{F2EDDFE0-8CC3-49D2-A2A5-03E85C6E0013}" destId="{AAC6EF56-D1C3-4B35-B080-C4CC54D8585A}" srcOrd="0" destOrd="0" presId="urn:microsoft.com/office/officeart/2005/8/layout/vList2"/>
    <dgm:cxn modelId="{09D6A645-96BE-46C4-BBC2-5762B83D7459}" srcId="{B54D98B6-4787-4E2B-8968-FF3BAAD38732}" destId="{81DBF10A-C10B-4A58-A9D0-98D07491CD57}" srcOrd="0" destOrd="0" parTransId="{37B4386F-E40A-470A-A457-58DBC6A963EF}" sibTransId="{87B34B53-A031-4F75-A63D-3713BA33484E}"/>
    <dgm:cxn modelId="{A6BD454A-A3D9-4B1B-9B18-BBF16356F099}" type="presOf" srcId="{81DBF10A-C10B-4A58-A9D0-98D07491CD57}" destId="{0D6E4D78-1786-4103-BE9B-B05B6DF96745}" srcOrd="0" destOrd="0" presId="urn:microsoft.com/office/officeart/2005/8/layout/vList2"/>
    <dgm:cxn modelId="{5C8F8450-8F9F-481C-9A21-2F8D18AB7DB2}" srcId="{B54D98B6-4787-4E2B-8968-FF3BAAD38732}" destId="{82A543DA-412E-46B8-85C6-E39694D53AB8}" srcOrd="1" destOrd="0" parTransId="{3B59AC98-80BF-421F-AAAF-0797EFDEA3C8}" sibTransId="{036BA60B-422A-41DB-8F58-03C95C91CFDE}"/>
    <dgm:cxn modelId="{2C59C276-A01D-4EC3-9B0B-0E3D1545C9E5}" srcId="{B54D98B6-4787-4E2B-8968-FF3BAAD38732}" destId="{F2EDDFE0-8CC3-49D2-A2A5-03E85C6E0013}" srcOrd="2" destOrd="0" parTransId="{1E162D7E-DEC4-407E-B7CF-4C828A5B100D}" sibTransId="{4455EFC3-39EE-4BE5-915E-EA65546CB00D}"/>
    <dgm:cxn modelId="{C92C6E7A-23D0-4347-8590-1211831575DB}" type="presOf" srcId="{B54D98B6-4787-4E2B-8968-FF3BAAD38732}" destId="{2FE26176-D6C0-4C41-862A-D685EC4D401F}" srcOrd="0" destOrd="0" presId="urn:microsoft.com/office/officeart/2005/8/layout/vList2"/>
    <dgm:cxn modelId="{8F8F0BB4-E6FE-48BA-AC25-ADD146EA43E3}" type="presOf" srcId="{82A543DA-412E-46B8-85C6-E39694D53AB8}" destId="{EE2CCC72-944F-4231-9B55-2C9BB9E7BA81}" srcOrd="0" destOrd="0" presId="urn:microsoft.com/office/officeart/2005/8/layout/vList2"/>
    <dgm:cxn modelId="{8EF2A536-8B08-4CC1-9234-B860B6674D8A}" type="presParOf" srcId="{2FE26176-D6C0-4C41-862A-D685EC4D401F}" destId="{0D6E4D78-1786-4103-BE9B-B05B6DF96745}" srcOrd="0" destOrd="0" presId="urn:microsoft.com/office/officeart/2005/8/layout/vList2"/>
    <dgm:cxn modelId="{5DDA0460-28EA-4EAF-8241-965975FB24AC}" type="presParOf" srcId="{2FE26176-D6C0-4C41-862A-D685EC4D401F}" destId="{06728780-576A-4FF1-84AB-A12734961B79}" srcOrd="1" destOrd="0" presId="urn:microsoft.com/office/officeart/2005/8/layout/vList2"/>
    <dgm:cxn modelId="{D607F636-5448-4DFE-9AD3-5868EA81A734}" type="presParOf" srcId="{2FE26176-D6C0-4C41-862A-D685EC4D401F}" destId="{EE2CCC72-944F-4231-9B55-2C9BB9E7BA81}" srcOrd="2" destOrd="0" presId="urn:microsoft.com/office/officeart/2005/8/layout/vList2"/>
    <dgm:cxn modelId="{3EE20AFE-38DE-45CC-BC95-765421FA4A54}" type="presParOf" srcId="{2FE26176-D6C0-4C41-862A-D685EC4D401F}" destId="{745B1A59-6B9E-41E6-B77E-D07C6B47CDDF}" srcOrd="3" destOrd="0" presId="urn:microsoft.com/office/officeart/2005/8/layout/vList2"/>
    <dgm:cxn modelId="{26B54A06-6867-4105-B5ED-968DA1D528F3}" type="presParOf" srcId="{2FE26176-D6C0-4C41-862A-D685EC4D401F}" destId="{AAC6EF56-D1C3-4B35-B080-C4CC54D8585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A37D48-5EAF-4626-B0A7-9D62DB6B706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E07361-1BB5-4E63-B097-9CEED72C96CA}">
      <dgm:prSet/>
      <dgm:spPr/>
      <dgm:t>
        <a:bodyPr/>
        <a:lstStyle/>
        <a:p>
          <a:pPr>
            <a:lnSpc>
              <a:spcPct val="100000"/>
            </a:lnSpc>
          </a:pPr>
          <a:r>
            <a:rPr lang="en-US" b="0" i="0"/>
            <a:t>HTML script for displaying on the page.</a:t>
          </a:r>
          <a:endParaRPr lang="en-US"/>
        </a:p>
      </dgm:t>
    </dgm:pt>
    <dgm:pt modelId="{5AC6C49F-D9F8-4D0D-A393-9E76A54A554A}" type="parTrans" cxnId="{38B42EAD-18FE-4B13-B888-2302130F0D42}">
      <dgm:prSet/>
      <dgm:spPr/>
      <dgm:t>
        <a:bodyPr/>
        <a:lstStyle/>
        <a:p>
          <a:endParaRPr lang="en-US"/>
        </a:p>
      </dgm:t>
    </dgm:pt>
    <dgm:pt modelId="{D08D070A-3774-4096-92B8-994A361459CB}" type="sibTrans" cxnId="{38B42EAD-18FE-4B13-B888-2302130F0D42}">
      <dgm:prSet/>
      <dgm:spPr/>
      <dgm:t>
        <a:bodyPr/>
        <a:lstStyle/>
        <a:p>
          <a:endParaRPr lang="en-US"/>
        </a:p>
      </dgm:t>
    </dgm:pt>
    <dgm:pt modelId="{539EEA71-FD05-4CC9-886C-8667B4A9ABF1}">
      <dgm:prSet/>
      <dgm:spPr/>
      <dgm:t>
        <a:bodyPr/>
        <a:lstStyle/>
        <a:p>
          <a:pPr>
            <a:lnSpc>
              <a:spcPct val="100000"/>
            </a:lnSpc>
          </a:pPr>
          <a:r>
            <a:rPr lang="en-US" b="0" i="0"/>
            <a:t>Refreshes data every one second.</a:t>
          </a:r>
          <a:endParaRPr lang="en-US"/>
        </a:p>
      </dgm:t>
    </dgm:pt>
    <dgm:pt modelId="{971FCFD8-D49D-4595-8BD0-A8B5F5517552}" type="parTrans" cxnId="{0D7FFD02-C230-4D5F-8CA2-BAD744E944AC}">
      <dgm:prSet/>
      <dgm:spPr/>
      <dgm:t>
        <a:bodyPr/>
        <a:lstStyle/>
        <a:p>
          <a:endParaRPr lang="en-US"/>
        </a:p>
      </dgm:t>
    </dgm:pt>
    <dgm:pt modelId="{CCCC7C44-A860-432B-B6C3-25C25498822F}" type="sibTrans" cxnId="{0D7FFD02-C230-4D5F-8CA2-BAD744E944AC}">
      <dgm:prSet/>
      <dgm:spPr/>
      <dgm:t>
        <a:bodyPr/>
        <a:lstStyle/>
        <a:p>
          <a:endParaRPr lang="en-US"/>
        </a:p>
      </dgm:t>
    </dgm:pt>
    <dgm:pt modelId="{4DB0C095-9C81-4F54-AF9F-41BEB63FE46E}">
      <dgm:prSet/>
      <dgm:spPr/>
      <dgm:t>
        <a:bodyPr/>
        <a:lstStyle/>
        <a:p>
          <a:pPr>
            <a:lnSpc>
              <a:spcPct val="100000"/>
            </a:lnSpc>
          </a:pPr>
          <a:r>
            <a:rPr lang="en-US" b="0" i="0"/>
            <a:t>Checks the value of the PIR sensor output and displays</a:t>
          </a:r>
          <a:endParaRPr lang="en-US"/>
        </a:p>
      </dgm:t>
    </dgm:pt>
    <dgm:pt modelId="{CB939FE9-83AF-4F0C-B230-3CEF8C0899B1}" type="parTrans" cxnId="{43DC3EB7-AFE9-43E5-B581-2EF15AB448E7}">
      <dgm:prSet/>
      <dgm:spPr/>
      <dgm:t>
        <a:bodyPr/>
        <a:lstStyle/>
        <a:p>
          <a:endParaRPr lang="en-US"/>
        </a:p>
      </dgm:t>
    </dgm:pt>
    <dgm:pt modelId="{6CEAF616-58F2-4A44-AD3B-82802EC15F74}" type="sibTrans" cxnId="{43DC3EB7-AFE9-43E5-B581-2EF15AB448E7}">
      <dgm:prSet/>
      <dgm:spPr/>
      <dgm:t>
        <a:bodyPr/>
        <a:lstStyle/>
        <a:p>
          <a:endParaRPr lang="en-US"/>
        </a:p>
      </dgm:t>
    </dgm:pt>
    <dgm:pt modelId="{2812CA7D-799A-4E02-A25F-BE89EB6FB479}" type="pres">
      <dgm:prSet presAssocID="{9CA37D48-5EAF-4626-B0A7-9D62DB6B7066}" presName="root" presStyleCnt="0">
        <dgm:presLayoutVars>
          <dgm:dir/>
          <dgm:resizeHandles val="exact"/>
        </dgm:presLayoutVars>
      </dgm:prSet>
      <dgm:spPr/>
    </dgm:pt>
    <dgm:pt modelId="{A94FB71D-6C79-4F37-B7D8-2AA299D6F555}" type="pres">
      <dgm:prSet presAssocID="{83E07361-1BB5-4E63-B097-9CEED72C96CA}" presName="compNode" presStyleCnt="0"/>
      <dgm:spPr/>
    </dgm:pt>
    <dgm:pt modelId="{1F302091-0645-4C64-8B00-8287C3FACA06}" type="pres">
      <dgm:prSet presAssocID="{83E07361-1BB5-4E63-B097-9CEED72C96CA}" presName="bgRect" presStyleLbl="bgShp" presStyleIdx="0" presStyleCnt="3"/>
      <dgm:spPr/>
    </dgm:pt>
    <dgm:pt modelId="{EB975ECB-3FDE-4DA4-B4BE-4BD5C6FBE132}" type="pres">
      <dgm:prSet presAssocID="{83E07361-1BB5-4E63-B097-9CEED72C96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AC8FCE6D-F1E5-4848-9B38-84E7A6891796}" type="pres">
      <dgm:prSet presAssocID="{83E07361-1BB5-4E63-B097-9CEED72C96CA}" presName="spaceRect" presStyleCnt="0"/>
      <dgm:spPr/>
    </dgm:pt>
    <dgm:pt modelId="{079F17AD-3F5D-47CD-A58D-E1F7FFD56695}" type="pres">
      <dgm:prSet presAssocID="{83E07361-1BB5-4E63-B097-9CEED72C96CA}" presName="parTx" presStyleLbl="revTx" presStyleIdx="0" presStyleCnt="3">
        <dgm:presLayoutVars>
          <dgm:chMax val="0"/>
          <dgm:chPref val="0"/>
        </dgm:presLayoutVars>
      </dgm:prSet>
      <dgm:spPr/>
    </dgm:pt>
    <dgm:pt modelId="{D18AE582-B128-4C75-8E7C-AB12F0A2AE0A}" type="pres">
      <dgm:prSet presAssocID="{D08D070A-3774-4096-92B8-994A361459CB}" presName="sibTrans" presStyleCnt="0"/>
      <dgm:spPr/>
    </dgm:pt>
    <dgm:pt modelId="{F793876E-E855-45DF-8895-BD303E00442B}" type="pres">
      <dgm:prSet presAssocID="{539EEA71-FD05-4CC9-886C-8667B4A9ABF1}" presName="compNode" presStyleCnt="0"/>
      <dgm:spPr/>
    </dgm:pt>
    <dgm:pt modelId="{ED3766E4-8434-4CB6-A086-492D544C4267}" type="pres">
      <dgm:prSet presAssocID="{539EEA71-FD05-4CC9-886C-8667B4A9ABF1}" presName="bgRect" presStyleLbl="bgShp" presStyleIdx="1" presStyleCnt="3"/>
      <dgm:spPr/>
    </dgm:pt>
    <dgm:pt modelId="{E89E366D-FD09-48C8-802F-A1CD539FF36F}" type="pres">
      <dgm:prSet presAssocID="{539EEA71-FD05-4CC9-886C-8667B4A9AB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D4EEDB2-7924-4E60-A285-CEE09F285E69}" type="pres">
      <dgm:prSet presAssocID="{539EEA71-FD05-4CC9-886C-8667B4A9ABF1}" presName="spaceRect" presStyleCnt="0"/>
      <dgm:spPr/>
    </dgm:pt>
    <dgm:pt modelId="{C32CF4B7-E5A8-432C-8265-EB014ADE4E03}" type="pres">
      <dgm:prSet presAssocID="{539EEA71-FD05-4CC9-886C-8667B4A9ABF1}" presName="parTx" presStyleLbl="revTx" presStyleIdx="1" presStyleCnt="3">
        <dgm:presLayoutVars>
          <dgm:chMax val="0"/>
          <dgm:chPref val="0"/>
        </dgm:presLayoutVars>
      </dgm:prSet>
      <dgm:spPr/>
    </dgm:pt>
    <dgm:pt modelId="{8F52A9DB-F7BD-4AEE-9C9A-7349A79BE997}" type="pres">
      <dgm:prSet presAssocID="{CCCC7C44-A860-432B-B6C3-25C25498822F}" presName="sibTrans" presStyleCnt="0"/>
      <dgm:spPr/>
    </dgm:pt>
    <dgm:pt modelId="{39A25471-205B-4887-B056-F87F1E75B092}" type="pres">
      <dgm:prSet presAssocID="{4DB0C095-9C81-4F54-AF9F-41BEB63FE46E}" presName="compNode" presStyleCnt="0"/>
      <dgm:spPr/>
    </dgm:pt>
    <dgm:pt modelId="{FB46E132-F741-4C68-ACF7-6ABEA2DCDC93}" type="pres">
      <dgm:prSet presAssocID="{4DB0C095-9C81-4F54-AF9F-41BEB63FE46E}" presName="bgRect" presStyleLbl="bgShp" presStyleIdx="2" presStyleCnt="3"/>
      <dgm:spPr/>
    </dgm:pt>
    <dgm:pt modelId="{9BC586DB-AF0C-4EC0-BB28-658EE91ED053}" type="pres">
      <dgm:prSet presAssocID="{4DB0C095-9C81-4F54-AF9F-41BEB63FE4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44C2BC17-172D-4DA1-8209-5C054827FD9F}" type="pres">
      <dgm:prSet presAssocID="{4DB0C095-9C81-4F54-AF9F-41BEB63FE46E}" presName="spaceRect" presStyleCnt="0"/>
      <dgm:spPr/>
    </dgm:pt>
    <dgm:pt modelId="{82DDFCDC-E50E-4746-9399-7699E1EC11FB}" type="pres">
      <dgm:prSet presAssocID="{4DB0C095-9C81-4F54-AF9F-41BEB63FE46E}" presName="parTx" presStyleLbl="revTx" presStyleIdx="2" presStyleCnt="3">
        <dgm:presLayoutVars>
          <dgm:chMax val="0"/>
          <dgm:chPref val="0"/>
        </dgm:presLayoutVars>
      </dgm:prSet>
      <dgm:spPr/>
    </dgm:pt>
  </dgm:ptLst>
  <dgm:cxnLst>
    <dgm:cxn modelId="{0D7FFD02-C230-4D5F-8CA2-BAD744E944AC}" srcId="{9CA37D48-5EAF-4626-B0A7-9D62DB6B7066}" destId="{539EEA71-FD05-4CC9-886C-8667B4A9ABF1}" srcOrd="1" destOrd="0" parTransId="{971FCFD8-D49D-4595-8BD0-A8B5F5517552}" sibTransId="{CCCC7C44-A860-432B-B6C3-25C25498822F}"/>
    <dgm:cxn modelId="{15BD5210-F052-4D31-B314-EFEA0C3183B6}" type="presOf" srcId="{539EEA71-FD05-4CC9-886C-8667B4A9ABF1}" destId="{C32CF4B7-E5A8-432C-8265-EB014ADE4E03}" srcOrd="0" destOrd="0" presId="urn:microsoft.com/office/officeart/2018/2/layout/IconVerticalSolidList"/>
    <dgm:cxn modelId="{D7A92677-90C7-4764-BF43-50EB50C5367E}" type="presOf" srcId="{9CA37D48-5EAF-4626-B0A7-9D62DB6B7066}" destId="{2812CA7D-799A-4E02-A25F-BE89EB6FB479}" srcOrd="0" destOrd="0" presId="urn:microsoft.com/office/officeart/2018/2/layout/IconVerticalSolidList"/>
    <dgm:cxn modelId="{2B2B06A0-C95E-4B7A-91AC-1E5A24F93548}" type="presOf" srcId="{4DB0C095-9C81-4F54-AF9F-41BEB63FE46E}" destId="{82DDFCDC-E50E-4746-9399-7699E1EC11FB}" srcOrd="0" destOrd="0" presId="urn:microsoft.com/office/officeart/2018/2/layout/IconVerticalSolidList"/>
    <dgm:cxn modelId="{B1E026A0-C6F1-4D1F-A85A-63C9737415B1}" type="presOf" srcId="{83E07361-1BB5-4E63-B097-9CEED72C96CA}" destId="{079F17AD-3F5D-47CD-A58D-E1F7FFD56695}" srcOrd="0" destOrd="0" presId="urn:microsoft.com/office/officeart/2018/2/layout/IconVerticalSolidList"/>
    <dgm:cxn modelId="{38B42EAD-18FE-4B13-B888-2302130F0D42}" srcId="{9CA37D48-5EAF-4626-B0A7-9D62DB6B7066}" destId="{83E07361-1BB5-4E63-B097-9CEED72C96CA}" srcOrd="0" destOrd="0" parTransId="{5AC6C49F-D9F8-4D0D-A393-9E76A54A554A}" sibTransId="{D08D070A-3774-4096-92B8-994A361459CB}"/>
    <dgm:cxn modelId="{43DC3EB7-AFE9-43E5-B581-2EF15AB448E7}" srcId="{9CA37D48-5EAF-4626-B0A7-9D62DB6B7066}" destId="{4DB0C095-9C81-4F54-AF9F-41BEB63FE46E}" srcOrd="2" destOrd="0" parTransId="{CB939FE9-83AF-4F0C-B230-3CEF8C0899B1}" sibTransId="{6CEAF616-58F2-4A44-AD3B-82802EC15F74}"/>
    <dgm:cxn modelId="{A2BF8212-D351-4A5C-ADAD-A71F8AD09D16}" type="presParOf" srcId="{2812CA7D-799A-4E02-A25F-BE89EB6FB479}" destId="{A94FB71D-6C79-4F37-B7D8-2AA299D6F555}" srcOrd="0" destOrd="0" presId="urn:microsoft.com/office/officeart/2018/2/layout/IconVerticalSolidList"/>
    <dgm:cxn modelId="{6A4DD2B6-0B04-4B91-8F51-DE933F583200}" type="presParOf" srcId="{A94FB71D-6C79-4F37-B7D8-2AA299D6F555}" destId="{1F302091-0645-4C64-8B00-8287C3FACA06}" srcOrd="0" destOrd="0" presId="urn:microsoft.com/office/officeart/2018/2/layout/IconVerticalSolidList"/>
    <dgm:cxn modelId="{38E52326-A86C-4940-80CA-C03961217F40}" type="presParOf" srcId="{A94FB71D-6C79-4F37-B7D8-2AA299D6F555}" destId="{EB975ECB-3FDE-4DA4-B4BE-4BD5C6FBE132}" srcOrd="1" destOrd="0" presId="urn:microsoft.com/office/officeart/2018/2/layout/IconVerticalSolidList"/>
    <dgm:cxn modelId="{263519C4-F7F5-4EAB-8C64-F69CB1647BED}" type="presParOf" srcId="{A94FB71D-6C79-4F37-B7D8-2AA299D6F555}" destId="{AC8FCE6D-F1E5-4848-9B38-84E7A6891796}" srcOrd="2" destOrd="0" presId="urn:microsoft.com/office/officeart/2018/2/layout/IconVerticalSolidList"/>
    <dgm:cxn modelId="{CB618793-424D-4AF1-857E-87B3DACB33A2}" type="presParOf" srcId="{A94FB71D-6C79-4F37-B7D8-2AA299D6F555}" destId="{079F17AD-3F5D-47CD-A58D-E1F7FFD56695}" srcOrd="3" destOrd="0" presId="urn:microsoft.com/office/officeart/2018/2/layout/IconVerticalSolidList"/>
    <dgm:cxn modelId="{181DC722-6D22-4E58-BB65-D8364F1C820D}" type="presParOf" srcId="{2812CA7D-799A-4E02-A25F-BE89EB6FB479}" destId="{D18AE582-B128-4C75-8E7C-AB12F0A2AE0A}" srcOrd="1" destOrd="0" presId="urn:microsoft.com/office/officeart/2018/2/layout/IconVerticalSolidList"/>
    <dgm:cxn modelId="{D946F8A1-21D3-4C29-A8A3-ABA87806A03A}" type="presParOf" srcId="{2812CA7D-799A-4E02-A25F-BE89EB6FB479}" destId="{F793876E-E855-45DF-8895-BD303E00442B}" srcOrd="2" destOrd="0" presId="urn:microsoft.com/office/officeart/2018/2/layout/IconVerticalSolidList"/>
    <dgm:cxn modelId="{31787428-2CE5-42C5-87C5-630DB0FCB0EF}" type="presParOf" srcId="{F793876E-E855-45DF-8895-BD303E00442B}" destId="{ED3766E4-8434-4CB6-A086-492D544C4267}" srcOrd="0" destOrd="0" presId="urn:microsoft.com/office/officeart/2018/2/layout/IconVerticalSolidList"/>
    <dgm:cxn modelId="{7DD65FD1-7257-47D3-AD0E-003AFB84F43C}" type="presParOf" srcId="{F793876E-E855-45DF-8895-BD303E00442B}" destId="{E89E366D-FD09-48C8-802F-A1CD539FF36F}" srcOrd="1" destOrd="0" presId="urn:microsoft.com/office/officeart/2018/2/layout/IconVerticalSolidList"/>
    <dgm:cxn modelId="{0C08415B-4056-460D-B3F7-7CEF799341E7}" type="presParOf" srcId="{F793876E-E855-45DF-8895-BD303E00442B}" destId="{8D4EEDB2-7924-4E60-A285-CEE09F285E69}" srcOrd="2" destOrd="0" presId="urn:microsoft.com/office/officeart/2018/2/layout/IconVerticalSolidList"/>
    <dgm:cxn modelId="{060A69F7-D1F5-41FC-B265-6CB71445C66A}" type="presParOf" srcId="{F793876E-E855-45DF-8895-BD303E00442B}" destId="{C32CF4B7-E5A8-432C-8265-EB014ADE4E03}" srcOrd="3" destOrd="0" presId="urn:microsoft.com/office/officeart/2018/2/layout/IconVerticalSolidList"/>
    <dgm:cxn modelId="{E9047DE7-5CF5-4E71-A03D-7F9F33AA74E0}" type="presParOf" srcId="{2812CA7D-799A-4E02-A25F-BE89EB6FB479}" destId="{8F52A9DB-F7BD-4AEE-9C9A-7349A79BE997}" srcOrd="3" destOrd="0" presId="urn:microsoft.com/office/officeart/2018/2/layout/IconVerticalSolidList"/>
    <dgm:cxn modelId="{EF2E8FCD-BB22-44A9-99E6-3FB22B85E2DF}" type="presParOf" srcId="{2812CA7D-799A-4E02-A25F-BE89EB6FB479}" destId="{39A25471-205B-4887-B056-F87F1E75B092}" srcOrd="4" destOrd="0" presId="urn:microsoft.com/office/officeart/2018/2/layout/IconVerticalSolidList"/>
    <dgm:cxn modelId="{F65037A7-F087-497F-BBC0-8BEB92DC4124}" type="presParOf" srcId="{39A25471-205B-4887-B056-F87F1E75B092}" destId="{FB46E132-F741-4C68-ACF7-6ABEA2DCDC93}" srcOrd="0" destOrd="0" presId="urn:microsoft.com/office/officeart/2018/2/layout/IconVerticalSolidList"/>
    <dgm:cxn modelId="{C6DA26ED-DA74-4610-94DB-3A13E3C4F625}" type="presParOf" srcId="{39A25471-205B-4887-B056-F87F1E75B092}" destId="{9BC586DB-AF0C-4EC0-BB28-658EE91ED053}" srcOrd="1" destOrd="0" presId="urn:microsoft.com/office/officeart/2018/2/layout/IconVerticalSolidList"/>
    <dgm:cxn modelId="{5FA6447F-2958-4D45-A760-704BB7CA7E20}" type="presParOf" srcId="{39A25471-205B-4887-B056-F87F1E75B092}" destId="{44C2BC17-172D-4DA1-8209-5C054827FD9F}" srcOrd="2" destOrd="0" presId="urn:microsoft.com/office/officeart/2018/2/layout/IconVerticalSolidList"/>
    <dgm:cxn modelId="{EB61EC07-AAE3-4AED-83C7-CD6EDA9AAC57}" type="presParOf" srcId="{39A25471-205B-4887-B056-F87F1E75B092}" destId="{82DDFCDC-E50E-4746-9399-7699E1EC1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6B453C-7836-489D-8E1B-1636A2E4B68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A35947B-C65C-4FD0-A699-C9E9A368E652}">
      <dgm:prSet/>
      <dgm:spPr/>
      <dgm:t>
        <a:bodyPr/>
        <a:lstStyle/>
        <a:p>
          <a:pPr>
            <a:lnSpc>
              <a:spcPct val="100000"/>
            </a:lnSpc>
          </a:pPr>
          <a:r>
            <a:rPr lang="en-US"/>
            <a:t>Less resources on NodeMCU using ESPlorer IDE compared to that of Arduino IDE.</a:t>
          </a:r>
        </a:p>
      </dgm:t>
    </dgm:pt>
    <dgm:pt modelId="{09700636-AA0A-416F-B292-F76F545C5DB4}" type="parTrans" cxnId="{2FD2713C-96D4-4030-A1EC-67EF21B66368}">
      <dgm:prSet/>
      <dgm:spPr/>
      <dgm:t>
        <a:bodyPr/>
        <a:lstStyle/>
        <a:p>
          <a:endParaRPr lang="en-US"/>
        </a:p>
      </dgm:t>
    </dgm:pt>
    <dgm:pt modelId="{B676EEB3-5AF4-4A6F-8E30-65C25FF6F51B}" type="sibTrans" cxnId="{2FD2713C-96D4-4030-A1EC-67EF21B66368}">
      <dgm:prSet/>
      <dgm:spPr/>
      <dgm:t>
        <a:bodyPr/>
        <a:lstStyle/>
        <a:p>
          <a:endParaRPr lang="en-US"/>
        </a:p>
      </dgm:t>
    </dgm:pt>
    <dgm:pt modelId="{1C9D2A40-A07A-4664-A350-CF26B5B20D24}">
      <dgm:prSet/>
      <dgm:spPr/>
      <dgm:t>
        <a:bodyPr/>
        <a:lstStyle/>
        <a:p>
          <a:pPr>
            <a:lnSpc>
              <a:spcPct val="100000"/>
            </a:lnSpc>
          </a:pPr>
          <a:r>
            <a:rPr lang="en-US"/>
            <a:t>New programming language LUA used in embedded applications.</a:t>
          </a:r>
        </a:p>
      </dgm:t>
    </dgm:pt>
    <dgm:pt modelId="{DAF677D0-4FDF-4F3B-9807-A8836E675BD3}" type="parTrans" cxnId="{92C4CE90-5776-4F52-B47F-0E9B1021D868}">
      <dgm:prSet/>
      <dgm:spPr/>
      <dgm:t>
        <a:bodyPr/>
        <a:lstStyle/>
        <a:p>
          <a:endParaRPr lang="en-US"/>
        </a:p>
      </dgm:t>
    </dgm:pt>
    <dgm:pt modelId="{5A941053-0B71-439A-89A2-19993FDE7011}" type="sibTrans" cxnId="{92C4CE90-5776-4F52-B47F-0E9B1021D868}">
      <dgm:prSet/>
      <dgm:spPr/>
      <dgm:t>
        <a:bodyPr/>
        <a:lstStyle/>
        <a:p>
          <a:endParaRPr lang="en-US"/>
        </a:p>
      </dgm:t>
    </dgm:pt>
    <dgm:pt modelId="{12F5BBAD-D06A-4C01-89E3-7CC730DEBAD0}">
      <dgm:prSet/>
      <dgm:spPr/>
      <dgm:t>
        <a:bodyPr/>
        <a:lstStyle/>
        <a:p>
          <a:pPr>
            <a:lnSpc>
              <a:spcPct val="100000"/>
            </a:lnSpc>
          </a:pPr>
          <a:r>
            <a:rPr lang="en-US"/>
            <a:t>HTML code basics.</a:t>
          </a:r>
        </a:p>
      </dgm:t>
    </dgm:pt>
    <dgm:pt modelId="{71A33802-9BC0-428C-8706-292FC52824FD}" type="parTrans" cxnId="{93341A1E-FB62-4CCE-83BB-DA4AA931A0D1}">
      <dgm:prSet/>
      <dgm:spPr/>
      <dgm:t>
        <a:bodyPr/>
        <a:lstStyle/>
        <a:p>
          <a:endParaRPr lang="en-US"/>
        </a:p>
      </dgm:t>
    </dgm:pt>
    <dgm:pt modelId="{6CDA37F8-B109-44B3-AE52-4E1D62EEA172}" type="sibTrans" cxnId="{93341A1E-FB62-4CCE-83BB-DA4AA931A0D1}">
      <dgm:prSet/>
      <dgm:spPr/>
      <dgm:t>
        <a:bodyPr/>
        <a:lstStyle/>
        <a:p>
          <a:endParaRPr lang="en-US"/>
        </a:p>
      </dgm:t>
    </dgm:pt>
    <dgm:pt modelId="{7F597AD7-FBA0-4B33-B522-CF31EB3B9AAD}" type="pres">
      <dgm:prSet presAssocID="{4C6B453C-7836-489D-8E1B-1636A2E4B683}" presName="root" presStyleCnt="0">
        <dgm:presLayoutVars>
          <dgm:dir/>
          <dgm:resizeHandles val="exact"/>
        </dgm:presLayoutVars>
      </dgm:prSet>
      <dgm:spPr/>
    </dgm:pt>
    <dgm:pt modelId="{B530DD5F-1717-4B3B-94CA-CCD82F3ACB52}" type="pres">
      <dgm:prSet presAssocID="{EA35947B-C65C-4FD0-A699-C9E9A368E652}" presName="compNode" presStyleCnt="0"/>
      <dgm:spPr/>
    </dgm:pt>
    <dgm:pt modelId="{C1AC5640-DF52-4B88-9F6C-7BC19F275D40}" type="pres">
      <dgm:prSet presAssocID="{EA35947B-C65C-4FD0-A699-C9E9A368E652}" presName="bgRect" presStyleLbl="bgShp" presStyleIdx="0" presStyleCnt="3"/>
      <dgm:spPr/>
    </dgm:pt>
    <dgm:pt modelId="{405F3019-76D1-4B8B-A787-346FA8C2254E}" type="pres">
      <dgm:prSet presAssocID="{EA35947B-C65C-4FD0-A699-C9E9A368E6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C861AE3-075F-4454-81A4-881967C59E36}" type="pres">
      <dgm:prSet presAssocID="{EA35947B-C65C-4FD0-A699-C9E9A368E652}" presName="spaceRect" presStyleCnt="0"/>
      <dgm:spPr/>
    </dgm:pt>
    <dgm:pt modelId="{8932CD93-77F0-4A3F-8264-5E76AAA0E7FC}" type="pres">
      <dgm:prSet presAssocID="{EA35947B-C65C-4FD0-A699-C9E9A368E652}" presName="parTx" presStyleLbl="revTx" presStyleIdx="0" presStyleCnt="3">
        <dgm:presLayoutVars>
          <dgm:chMax val="0"/>
          <dgm:chPref val="0"/>
        </dgm:presLayoutVars>
      </dgm:prSet>
      <dgm:spPr/>
    </dgm:pt>
    <dgm:pt modelId="{0C76769C-0A1D-453E-BF02-0E9AA1E5F377}" type="pres">
      <dgm:prSet presAssocID="{B676EEB3-5AF4-4A6F-8E30-65C25FF6F51B}" presName="sibTrans" presStyleCnt="0"/>
      <dgm:spPr/>
    </dgm:pt>
    <dgm:pt modelId="{FDF4E12A-8C7E-41C1-934D-4009B07C33E5}" type="pres">
      <dgm:prSet presAssocID="{1C9D2A40-A07A-4664-A350-CF26B5B20D24}" presName="compNode" presStyleCnt="0"/>
      <dgm:spPr/>
    </dgm:pt>
    <dgm:pt modelId="{B25FBFEE-709E-4AA9-B4C5-F144CD663C6B}" type="pres">
      <dgm:prSet presAssocID="{1C9D2A40-A07A-4664-A350-CF26B5B20D24}" presName="bgRect" presStyleLbl="bgShp" presStyleIdx="1" presStyleCnt="3"/>
      <dgm:spPr/>
    </dgm:pt>
    <dgm:pt modelId="{70AF8617-985A-4204-84B1-1CAEA28826BB}" type="pres">
      <dgm:prSet presAssocID="{1C9D2A40-A07A-4664-A350-CF26B5B20D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F888C13E-99B0-47F2-A6FB-79CAE387905B}" type="pres">
      <dgm:prSet presAssocID="{1C9D2A40-A07A-4664-A350-CF26B5B20D24}" presName="spaceRect" presStyleCnt="0"/>
      <dgm:spPr/>
    </dgm:pt>
    <dgm:pt modelId="{DFBD176C-912F-4D9D-B1BC-1C51F7F03504}" type="pres">
      <dgm:prSet presAssocID="{1C9D2A40-A07A-4664-A350-CF26B5B20D24}" presName="parTx" presStyleLbl="revTx" presStyleIdx="1" presStyleCnt="3">
        <dgm:presLayoutVars>
          <dgm:chMax val="0"/>
          <dgm:chPref val="0"/>
        </dgm:presLayoutVars>
      </dgm:prSet>
      <dgm:spPr/>
    </dgm:pt>
    <dgm:pt modelId="{0AA5668E-8F34-422E-9562-BC77A4C29AED}" type="pres">
      <dgm:prSet presAssocID="{5A941053-0B71-439A-89A2-19993FDE7011}" presName="sibTrans" presStyleCnt="0"/>
      <dgm:spPr/>
    </dgm:pt>
    <dgm:pt modelId="{35B05FFE-2E74-4261-92CC-AD12E2EF9681}" type="pres">
      <dgm:prSet presAssocID="{12F5BBAD-D06A-4C01-89E3-7CC730DEBAD0}" presName="compNode" presStyleCnt="0"/>
      <dgm:spPr/>
    </dgm:pt>
    <dgm:pt modelId="{7BF70C43-B51E-4312-9D63-811475376BD8}" type="pres">
      <dgm:prSet presAssocID="{12F5BBAD-D06A-4C01-89E3-7CC730DEBAD0}" presName="bgRect" presStyleLbl="bgShp" presStyleIdx="2" presStyleCnt="3"/>
      <dgm:spPr/>
    </dgm:pt>
    <dgm:pt modelId="{1BDD6048-A1F2-40C4-B590-8664F7D1AFDA}" type="pres">
      <dgm:prSet presAssocID="{12F5BBAD-D06A-4C01-89E3-7CC730DE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44D6EDC9-FB6B-47A5-9681-C472D1A4B24E}" type="pres">
      <dgm:prSet presAssocID="{12F5BBAD-D06A-4C01-89E3-7CC730DEBAD0}" presName="spaceRect" presStyleCnt="0"/>
      <dgm:spPr/>
    </dgm:pt>
    <dgm:pt modelId="{7D353C91-9D0E-424F-BC33-F57D8D9016ED}" type="pres">
      <dgm:prSet presAssocID="{12F5BBAD-D06A-4C01-89E3-7CC730DEBAD0}" presName="parTx" presStyleLbl="revTx" presStyleIdx="2" presStyleCnt="3">
        <dgm:presLayoutVars>
          <dgm:chMax val="0"/>
          <dgm:chPref val="0"/>
        </dgm:presLayoutVars>
      </dgm:prSet>
      <dgm:spPr/>
    </dgm:pt>
  </dgm:ptLst>
  <dgm:cxnLst>
    <dgm:cxn modelId="{93341A1E-FB62-4CCE-83BB-DA4AA931A0D1}" srcId="{4C6B453C-7836-489D-8E1B-1636A2E4B683}" destId="{12F5BBAD-D06A-4C01-89E3-7CC730DEBAD0}" srcOrd="2" destOrd="0" parTransId="{71A33802-9BC0-428C-8706-292FC52824FD}" sibTransId="{6CDA37F8-B109-44B3-AE52-4E1D62EEA172}"/>
    <dgm:cxn modelId="{9BE74121-E101-498D-A57B-392C3FE28F44}" type="presOf" srcId="{1C9D2A40-A07A-4664-A350-CF26B5B20D24}" destId="{DFBD176C-912F-4D9D-B1BC-1C51F7F03504}" srcOrd="0" destOrd="0" presId="urn:microsoft.com/office/officeart/2018/2/layout/IconVerticalSolidList"/>
    <dgm:cxn modelId="{2FD2713C-96D4-4030-A1EC-67EF21B66368}" srcId="{4C6B453C-7836-489D-8E1B-1636A2E4B683}" destId="{EA35947B-C65C-4FD0-A699-C9E9A368E652}" srcOrd="0" destOrd="0" parTransId="{09700636-AA0A-416F-B292-F76F545C5DB4}" sibTransId="{B676EEB3-5AF4-4A6F-8E30-65C25FF6F51B}"/>
    <dgm:cxn modelId="{739CD68B-D409-46AF-ACC7-AEFD5B5F06E8}" type="presOf" srcId="{12F5BBAD-D06A-4C01-89E3-7CC730DEBAD0}" destId="{7D353C91-9D0E-424F-BC33-F57D8D9016ED}" srcOrd="0" destOrd="0" presId="urn:microsoft.com/office/officeart/2018/2/layout/IconVerticalSolidList"/>
    <dgm:cxn modelId="{92C4CE90-5776-4F52-B47F-0E9B1021D868}" srcId="{4C6B453C-7836-489D-8E1B-1636A2E4B683}" destId="{1C9D2A40-A07A-4664-A350-CF26B5B20D24}" srcOrd="1" destOrd="0" parTransId="{DAF677D0-4FDF-4F3B-9807-A8836E675BD3}" sibTransId="{5A941053-0B71-439A-89A2-19993FDE7011}"/>
    <dgm:cxn modelId="{7269BAA6-D85F-4578-9A0A-C568681F8AB3}" type="presOf" srcId="{EA35947B-C65C-4FD0-A699-C9E9A368E652}" destId="{8932CD93-77F0-4A3F-8264-5E76AAA0E7FC}" srcOrd="0" destOrd="0" presId="urn:microsoft.com/office/officeart/2018/2/layout/IconVerticalSolidList"/>
    <dgm:cxn modelId="{5DB205EC-D1E5-4379-98AE-3C20629316B3}" type="presOf" srcId="{4C6B453C-7836-489D-8E1B-1636A2E4B683}" destId="{7F597AD7-FBA0-4B33-B522-CF31EB3B9AAD}" srcOrd="0" destOrd="0" presId="urn:microsoft.com/office/officeart/2018/2/layout/IconVerticalSolidList"/>
    <dgm:cxn modelId="{3E2173A1-7E2E-4758-B55C-E049CFF22315}" type="presParOf" srcId="{7F597AD7-FBA0-4B33-B522-CF31EB3B9AAD}" destId="{B530DD5F-1717-4B3B-94CA-CCD82F3ACB52}" srcOrd="0" destOrd="0" presId="urn:microsoft.com/office/officeart/2018/2/layout/IconVerticalSolidList"/>
    <dgm:cxn modelId="{1CEDA9A5-50EA-4547-8FF2-F36BB612ED21}" type="presParOf" srcId="{B530DD5F-1717-4B3B-94CA-CCD82F3ACB52}" destId="{C1AC5640-DF52-4B88-9F6C-7BC19F275D40}" srcOrd="0" destOrd="0" presId="urn:microsoft.com/office/officeart/2018/2/layout/IconVerticalSolidList"/>
    <dgm:cxn modelId="{2A1821EC-AEA0-4030-A2B8-87C6DAD70CEC}" type="presParOf" srcId="{B530DD5F-1717-4B3B-94CA-CCD82F3ACB52}" destId="{405F3019-76D1-4B8B-A787-346FA8C2254E}" srcOrd="1" destOrd="0" presId="urn:microsoft.com/office/officeart/2018/2/layout/IconVerticalSolidList"/>
    <dgm:cxn modelId="{1F69D010-BCBA-412E-BBDF-5C546A505297}" type="presParOf" srcId="{B530DD5F-1717-4B3B-94CA-CCD82F3ACB52}" destId="{7C861AE3-075F-4454-81A4-881967C59E36}" srcOrd="2" destOrd="0" presId="urn:microsoft.com/office/officeart/2018/2/layout/IconVerticalSolidList"/>
    <dgm:cxn modelId="{DD40A36D-22E0-4D72-BE3B-8B7E774536C0}" type="presParOf" srcId="{B530DD5F-1717-4B3B-94CA-CCD82F3ACB52}" destId="{8932CD93-77F0-4A3F-8264-5E76AAA0E7FC}" srcOrd="3" destOrd="0" presId="urn:microsoft.com/office/officeart/2018/2/layout/IconVerticalSolidList"/>
    <dgm:cxn modelId="{EEB46ECE-DE3C-4407-B962-A315015C9AA2}" type="presParOf" srcId="{7F597AD7-FBA0-4B33-B522-CF31EB3B9AAD}" destId="{0C76769C-0A1D-453E-BF02-0E9AA1E5F377}" srcOrd="1" destOrd="0" presId="urn:microsoft.com/office/officeart/2018/2/layout/IconVerticalSolidList"/>
    <dgm:cxn modelId="{B7706F6D-FC71-4465-A592-F3BC4A872DB9}" type="presParOf" srcId="{7F597AD7-FBA0-4B33-B522-CF31EB3B9AAD}" destId="{FDF4E12A-8C7E-41C1-934D-4009B07C33E5}" srcOrd="2" destOrd="0" presId="urn:microsoft.com/office/officeart/2018/2/layout/IconVerticalSolidList"/>
    <dgm:cxn modelId="{1C4C5484-E67C-4650-BB1D-DC8D988E22D4}" type="presParOf" srcId="{FDF4E12A-8C7E-41C1-934D-4009B07C33E5}" destId="{B25FBFEE-709E-4AA9-B4C5-F144CD663C6B}" srcOrd="0" destOrd="0" presId="urn:microsoft.com/office/officeart/2018/2/layout/IconVerticalSolidList"/>
    <dgm:cxn modelId="{FAA8E9AB-CFE2-4C90-880E-1D841CEE8BBC}" type="presParOf" srcId="{FDF4E12A-8C7E-41C1-934D-4009B07C33E5}" destId="{70AF8617-985A-4204-84B1-1CAEA28826BB}" srcOrd="1" destOrd="0" presId="urn:microsoft.com/office/officeart/2018/2/layout/IconVerticalSolidList"/>
    <dgm:cxn modelId="{A8CD4235-5FCE-432E-85BF-0B9BB9E5C8E1}" type="presParOf" srcId="{FDF4E12A-8C7E-41C1-934D-4009B07C33E5}" destId="{F888C13E-99B0-47F2-A6FB-79CAE387905B}" srcOrd="2" destOrd="0" presId="urn:microsoft.com/office/officeart/2018/2/layout/IconVerticalSolidList"/>
    <dgm:cxn modelId="{F81DC47A-E521-4980-BFA4-C6B6099DA535}" type="presParOf" srcId="{FDF4E12A-8C7E-41C1-934D-4009B07C33E5}" destId="{DFBD176C-912F-4D9D-B1BC-1C51F7F03504}" srcOrd="3" destOrd="0" presId="urn:microsoft.com/office/officeart/2018/2/layout/IconVerticalSolidList"/>
    <dgm:cxn modelId="{69855FFF-A769-4828-BEAD-BD7E589A968F}" type="presParOf" srcId="{7F597AD7-FBA0-4B33-B522-CF31EB3B9AAD}" destId="{0AA5668E-8F34-422E-9562-BC77A4C29AED}" srcOrd="3" destOrd="0" presId="urn:microsoft.com/office/officeart/2018/2/layout/IconVerticalSolidList"/>
    <dgm:cxn modelId="{BD31EB1A-F77F-4DB8-B49F-4F1A7D8020B4}" type="presParOf" srcId="{7F597AD7-FBA0-4B33-B522-CF31EB3B9AAD}" destId="{35B05FFE-2E74-4261-92CC-AD12E2EF9681}" srcOrd="4" destOrd="0" presId="urn:microsoft.com/office/officeart/2018/2/layout/IconVerticalSolidList"/>
    <dgm:cxn modelId="{109B04BC-356D-4531-A319-EF71E7648872}" type="presParOf" srcId="{35B05FFE-2E74-4261-92CC-AD12E2EF9681}" destId="{7BF70C43-B51E-4312-9D63-811475376BD8}" srcOrd="0" destOrd="0" presId="urn:microsoft.com/office/officeart/2018/2/layout/IconVerticalSolidList"/>
    <dgm:cxn modelId="{791C4927-8A7A-4745-B471-FAA0267BA192}" type="presParOf" srcId="{35B05FFE-2E74-4261-92CC-AD12E2EF9681}" destId="{1BDD6048-A1F2-40C4-B590-8664F7D1AFDA}" srcOrd="1" destOrd="0" presId="urn:microsoft.com/office/officeart/2018/2/layout/IconVerticalSolidList"/>
    <dgm:cxn modelId="{6D4D404A-9447-4F1B-BC2F-85C737128900}" type="presParOf" srcId="{35B05FFE-2E74-4261-92CC-AD12E2EF9681}" destId="{44D6EDC9-FB6B-47A5-9681-C472D1A4B24E}" srcOrd="2" destOrd="0" presId="urn:microsoft.com/office/officeart/2018/2/layout/IconVerticalSolidList"/>
    <dgm:cxn modelId="{7B6E5B5E-52E4-4F08-A389-BE58DDADE487}" type="presParOf" srcId="{35B05FFE-2E74-4261-92CC-AD12E2EF9681}" destId="{7D353C91-9D0E-424F-BC33-F57D8D9016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011D44-27D9-49E9-A4CD-C0CB88CDADA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02EB7A7-B9C3-4440-822E-AFE8A3163F34}">
      <dgm:prSet/>
      <dgm:spPr/>
      <dgm:t>
        <a:bodyPr/>
        <a:lstStyle/>
        <a:p>
          <a:pPr>
            <a:lnSpc>
              <a:spcPct val="100000"/>
            </a:lnSpc>
          </a:pPr>
          <a:r>
            <a:rPr lang="en-US"/>
            <a:t>Mobile Application Development.</a:t>
          </a:r>
        </a:p>
      </dgm:t>
    </dgm:pt>
    <dgm:pt modelId="{598E9630-F1C6-49A4-82F7-616ADC4B8FE3}" type="parTrans" cxnId="{FA720661-4845-4A76-8833-F931D003CD03}">
      <dgm:prSet/>
      <dgm:spPr/>
      <dgm:t>
        <a:bodyPr/>
        <a:lstStyle/>
        <a:p>
          <a:endParaRPr lang="en-US"/>
        </a:p>
      </dgm:t>
    </dgm:pt>
    <dgm:pt modelId="{C227B30D-C363-4BD9-9D51-263F516C62AA}" type="sibTrans" cxnId="{FA720661-4845-4A76-8833-F931D003CD03}">
      <dgm:prSet/>
      <dgm:spPr/>
      <dgm:t>
        <a:bodyPr/>
        <a:lstStyle/>
        <a:p>
          <a:endParaRPr lang="en-US"/>
        </a:p>
      </dgm:t>
    </dgm:pt>
    <dgm:pt modelId="{7A221B32-3A09-4556-AD66-7E166A7443E6}">
      <dgm:prSet phldr="0"/>
      <dgm:spPr/>
      <dgm:t>
        <a:bodyPr/>
        <a:lstStyle/>
        <a:p>
          <a:pPr>
            <a:lnSpc>
              <a:spcPct val="100000"/>
            </a:lnSpc>
          </a:pPr>
          <a:r>
            <a:rPr lang="en-US">
              <a:latin typeface="Calibri Light" panose="020F0302020204030204"/>
            </a:rPr>
            <a:t> SMS and Call Alerts can be added.</a:t>
          </a:r>
          <a:endParaRPr lang="en-US"/>
        </a:p>
      </dgm:t>
    </dgm:pt>
    <dgm:pt modelId="{7DFB3EB3-2929-4B84-BEF1-7E3112733144}" type="parTrans" cxnId="{84292636-7946-4973-9C5E-292EE361BD50}">
      <dgm:prSet/>
      <dgm:spPr/>
      <dgm:t>
        <a:bodyPr/>
        <a:lstStyle/>
        <a:p>
          <a:endParaRPr lang="en-US"/>
        </a:p>
      </dgm:t>
    </dgm:pt>
    <dgm:pt modelId="{C1A81C48-A99A-47EB-BC38-6E3DC91F00A4}" type="sibTrans" cxnId="{84292636-7946-4973-9C5E-292EE361BD50}">
      <dgm:prSet/>
      <dgm:spPr/>
      <dgm:t>
        <a:bodyPr/>
        <a:lstStyle/>
        <a:p>
          <a:endParaRPr lang="en-US"/>
        </a:p>
      </dgm:t>
    </dgm:pt>
    <dgm:pt modelId="{AA98C071-897E-4E31-AD30-C20759D462FC}">
      <dgm:prSet phldr="0"/>
      <dgm:spPr/>
      <dgm:t>
        <a:bodyPr/>
        <a:lstStyle/>
        <a:p>
          <a:pPr>
            <a:lnSpc>
              <a:spcPct val="100000"/>
            </a:lnSpc>
          </a:pPr>
          <a:r>
            <a:rPr lang="en-US"/>
            <a:t>Multi Sensor integration to improve the performance – CCTVs.</a:t>
          </a:r>
          <a:endParaRPr lang="en-US">
            <a:latin typeface="Calibri Light" panose="020F0302020204030204"/>
          </a:endParaRPr>
        </a:p>
      </dgm:t>
    </dgm:pt>
    <dgm:pt modelId="{43AF1E19-5884-41C9-85AF-52C11D6E17D6}" type="parTrans" cxnId="{E9FDCD66-9297-4D78-87AE-15A26275853E}">
      <dgm:prSet/>
      <dgm:spPr/>
    </dgm:pt>
    <dgm:pt modelId="{A7E1CB0E-7C55-410F-8117-0E9E2BA3CA0E}" type="sibTrans" cxnId="{E9FDCD66-9297-4D78-87AE-15A26275853E}">
      <dgm:prSet/>
      <dgm:spPr/>
      <dgm:t>
        <a:bodyPr/>
        <a:lstStyle/>
        <a:p>
          <a:endParaRPr lang="en-US"/>
        </a:p>
      </dgm:t>
    </dgm:pt>
    <dgm:pt modelId="{D3BC316C-BD45-4D3D-8BF2-651049D1FC74}" type="pres">
      <dgm:prSet presAssocID="{E7011D44-27D9-49E9-A4CD-C0CB88CDADA0}" presName="root" presStyleCnt="0">
        <dgm:presLayoutVars>
          <dgm:dir/>
          <dgm:resizeHandles val="exact"/>
        </dgm:presLayoutVars>
      </dgm:prSet>
      <dgm:spPr/>
    </dgm:pt>
    <dgm:pt modelId="{DDE650D0-EB28-4675-B60B-32B2A37AA1CB}" type="pres">
      <dgm:prSet presAssocID="{502EB7A7-B9C3-4440-822E-AFE8A3163F34}" presName="compNode" presStyleCnt="0"/>
      <dgm:spPr/>
    </dgm:pt>
    <dgm:pt modelId="{46A04016-4AE4-416F-89D6-033635233682}" type="pres">
      <dgm:prSet presAssocID="{502EB7A7-B9C3-4440-822E-AFE8A3163F34}" presName="bgRect" presStyleLbl="bgShp" presStyleIdx="0" presStyleCnt="3"/>
      <dgm:spPr/>
    </dgm:pt>
    <dgm:pt modelId="{4EAADF12-4EC4-4AE6-A53B-2411ECA635AE}" type="pres">
      <dgm:prSet presAssocID="{502EB7A7-B9C3-4440-822E-AFE8A3163F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9743D19B-714B-4B2E-8990-6246E439DA83}" type="pres">
      <dgm:prSet presAssocID="{502EB7A7-B9C3-4440-822E-AFE8A3163F34}" presName="spaceRect" presStyleCnt="0"/>
      <dgm:spPr/>
    </dgm:pt>
    <dgm:pt modelId="{E5AEFEC8-5008-4A09-92DB-EBD742660A50}" type="pres">
      <dgm:prSet presAssocID="{502EB7A7-B9C3-4440-822E-AFE8A3163F34}" presName="parTx" presStyleLbl="revTx" presStyleIdx="0" presStyleCnt="3">
        <dgm:presLayoutVars>
          <dgm:chMax val="0"/>
          <dgm:chPref val="0"/>
        </dgm:presLayoutVars>
      </dgm:prSet>
      <dgm:spPr/>
    </dgm:pt>
    <dgm:pt modelId="{49420490-7CDE-4210-BE65-5D7F9AF20DA7}" type="pres">
      <dgm:prSet presAssocID="{C227B30D-C363-4BD9-9D51-263F516C62AA}" presName="sibTrans" presStyleCnt="0"/>
      <dgm:spPr/>
    </dgm:pt>
    <dgm:pt modelId="{7568554F-3437-403D-8F19-CBE7FB99D68F}" type="pres">
      <dgm:prSet presAssocID="{7A221B32-3A09-4556-AD66-7E166A7443E6}" presName="compNode" presStyleCnt="0"/>
      <dgm:spPr/>
    </dgm:pt>
    <dgm:pt modelId="{DBDA04F9-A48E-4BA0-BE56-8FAEA17BCF58}" type="pres">
      <dgm:prSet presAssocID="{7A221B32-3A09-4556-AD66-7E166A7443E6}" presName="bgRect" presStyleLbl="bgShp" presStyleIdx="1" presStyleCnt="3"/>
      <dgm:spPr/>
    </dgm:pt>
    <dgm:pt modelId="{B1B13232-5A07-4090-A494-5F5A097A6627}" type="pres">
      <dgm:prSet presAssocID="{7A221B32-3A09-4556-AD66-7E166A7443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FEEED7EC-DE2E-4C8C-85E9-2A8AADDCA208}" type="pres">
      <dgm:prSet presAssocID="{7A221B32-3A09-4556-AD66-7E166A7443E6}" presName="spaceRect" presStyleCnt="0"/>
      <dgm:spPr/>
    </dgm:pt>
    <dgm:pt modelId="{2A6C1065-2206-48CE-8DEF-B1117EF847C3}" type="pres">
      <dgm:prSet presAssocID="{7A221B32-3A09-4556-AD66-7E166A7443E6}" presName="parTx" presStyleLbl="revTx" presStyleIdx="1" presStyleCnt="3">
        <dgm:presLayoutVars>
          <dgm:chMax val="0"/>
          <dgm:chPref val="0"/>
        </dgm:presLayoutVars>
      </dgm:prSet>
      <dgm:spPr/>
    </dgm:pt>
    <dgm:pt modelId="{C737F039-A4E8-4E9B-BA6B-45CCFD107D4D}" type="pres">
      <dgm:prSet presAssocID="{C1A81C48-A99A-47EB-BC38-6E3DC91F00A4}" presName="sibTrans" presStyleCnt="0"/>
      <dgm:spPr/>
    </dgm:pt>
    <dgm:pt modelId="{8E65830C-0B72-4A37-84A7-36D3EB72C985}" type="pres">
      <dgm:prSet presAssocID="{AA98C071-897E-4E31-AD30-C20759D462FC}" presName="compNode" presStyleCnt="0"/>
      <dgm:spPr/>
    </dgm:pt>
    <dgm:pt modelId="{6C346B9A-1E66-4435-B6AE-106BB84D35A0}" type="pres">
      <dgm:prSet presAssocID="{AA98C071-897E-4E31-AD30-C20759D462FC}" presName="bgRect" presStyleLbl="bgShp" presStyleIdx="2" presStyleCnt="3"/>
      <dgm:spPr/>
    </dgm:pt>
    <dgm:pt modelId="{3688C0C1-4403-453A-92A4-BE75397C044E}" type="pres">
      <dgm:prSet presAssocID="{AA98C071-897E-4E31-AD30-C20759D462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69CC836F-CC95-47D4-AF0A-A4EA6684043B}" type="pres">
      <dgm:prSet presAssocID="{AA98C071-897E-4E31-AD30-C20759D462FC}" presName="spaceRect" presStyleCnt="0"/>
      <dgm:spPr/>
    </dgm:pt>
    <dgm:pt modelId="{827BCFD8-C57B-4F55-BEEC-FA34B8C57A46}" type="pres">
      <dgm:prSet presAssocID="{AA98C071-897E-4E31-AD30-C20759D462FC}" presName="parTx" presStyleLbl="revTx" presStyleIdx="2" presStyleCnt="3">
        <dgm:presLayoutVars>
          <dgm:chMax val="0"/>
          <dgm:chPref val="0"/>
        </dgm:presLayoutVars>
      </dgm:prSet>
      <dgm:spPr/>
    </dgm:pt>
  </dgm:ptLst>
  <dgm:cxnLst>
    <dgm:cxn modelId="{84292636-7946-4973-9C5E-292EE361BD50}" srcId="{E7011D44-27D9-49E9-A4CD-C0CB88CDADA0}" destId="{7A221B32-3A09-4556-AD66-7E166A7443E6}" srcOrd="1" destOrd="0" parTransId="{7DFB3EB3-2929-4B84-BEF1-7E3112733144}" sibTransId="{C1A81C48-A99A-47EB-BC38-6E3DC91F00A4}"/>
    <dgm:cxn modelId="{61289F3B-9F99-4C7D-948B-63572E9E9216}" type="presOf" srcId="{7A221B32-3A09-4556-AD66-7E166A7443E6}" destId="{2A6C1065-2206-48CE-8DEF-B1117EF847C3}" srcOrd="0" destOrd="0" presId="urn:microsoft.com/office/officeart/2018/2/layout/IconVerticalSolidList"/>
    <dgm:cxn modelId="{FA720661-4845-4A76-8833-F931D003CD03}" srcId="{E7011D44-27D9-49E9-A4CD-C0CB88CDADA0}" destId="{502EB7A7-B9C3-4440-822E-AFE8A3163F34}" srcOrd="0" destOrd="0" parTransId="{598E9630-F1C6-49A4-82F7-616ADC4B8FE3}" sibTransId="{C227B30D-C363-4BD9-9D51-263F516C62AA}"/>
    <dgm:cxn modelId="{E9FDCD66-9297-4D78-87AE-15A26275853E}" srcId="{E7011D44-27D9-49E9-A4CD-C0CB88CDADA0}" destId="{AA98C071-897E-4E31-AD30-C20759D462FC}" srcOrd="2" destOrd="0" parTransId="{43AF1E19-5884-41C9-85AF-52C11D6E17D6}" sibTransId="{A7E1CB0E-7C55-410F-8117-0E9E2BA3CA0E}"/>
    <dgm:cxn modelId="{75EBE9AA-76C3-46FF-8752-499D64DC4304}" type="presOf" srcId="{502EB7A7-B9C3-4440-822E-AFE8A3163F34}" destId="{E5AEFEC8-5008-4A09-92DB-EBD742660A50}" srcOrd="0" destOrd="0" presId="urn:microsoft.com/office/officeart/2018/2/layout/IconVerticalSolidList"/>
    <dgm:cxn modelId="{9E1953C3-2567-43B6-BE5A-9F30649D4257}" type="presOf" srcId="{E7011D44-27D9-49E9-A4CD-C0CB88CDADA0}" destId="{D3BC316C-BD45-4D3D-8BF2-651049D1FC74}" srcOrd="0" destOrd="0" presId="urn:microsoft.com/office/officeart/2018/2/layout/IconVerticalSolidList"/>
    <dgm:cxn modelId="{14E7CFF5-AE37-4FF5-9943-157CE97D4C2E}" type="presOf" srcId="{AA98C071-897E-4E31-AD30-C20759D462FC}" destId="{827BCFD8-C57B-4F55-BEEC-FA34B8C57A46}" srcOrd="0" destOrd="0" presId="urn:microsoft.com/office/officeart/2018/2/layout/IconVerticalSolidList"/>
    <dgm:cxn modelId="{6528F568-D235-4035-924C-3026C7F4B03B}" type="presParOf" srcId="{D3BC316C-BD45-4D3D-8BF2-651049D1FC74}" destId="{DDE650D0-EB28-4675-B60B-32B2A37AA1CB}" srcOrd="0" destOrd="0" presId="urn:microsoft.com/office/officeart/2018/2/layout/IconVerticalSolidList"/>
    <dgm:cxn modelId="{E63EB3AC-4735-4341-B192-D95936632C0E}" type="presParOf" srcId="{DDE650D0-EB28-4675-B60B-32B2A37AA1CB}" destId="{46A04016-4AE4-416F-89D6-033635233682}" srcOrd="0" destOrd="0" presId="urn:microsoft.com/office/officeart/2018/2/layout/IconVerticalSolidList"/>
    <dgm:cxn modelId="{E66D5623-4CC9-4BD3-BB1B-05E63AECDF72}" type="presParOf" srcId="{DDE650D0-EB28-4675-B60B-32B2A37AA1CB}" destId="{4EAADF12-4EC4-4AE6-A53B-2411ECA635AE}" srcOrd="1" destOrd="0" presId="urn:microsoft.com/office/officeart/2018/2/layout/IconVerticalSolidList"/>
    <dgm:cxn modelId="{1BDA5C89-77FA-4DD6-9C97-1882DE4D2ACE}" type="presParOf" srcId="{DDE650D0-EB28-4675-B60B-32B2A37AA1CB}" destId="{9743D19B-714B-4B2E-8990-6246E439DA83}" srcOrd="2" destOrd="0" presId="urn:microsoft.com/office/officeart/2018/2/layout/IconVerticalSolidList"/>
    <dgm:cxn modelId="{8C3548B1-8514-4EBC-A552-350F36EC84E0}" type="presParOf" srcId="{DDE650D0-EB28-4675-B60B-32B2A37AA1CB}" destId="{E5AEFEC8-5008-4A09-92DB-EBD742660A50}" srcOrd="3" destOrd="0" presId="urn:microsoft.com/office/officeart/2018/2/layout/IconVerticalSolidList"/>
    <dgm:cxn modelId="{9FBD7B55-30F9-4359-9312-4D1DAAC9A274}" type="presParOf" srcId="{D3BC316C-BD45-4D3D-8BF2-651049D1FC74}" destId="{49420490-7CDE-4210-BE65-5D7F9AF20DA7}" srcOrd="1" destOrd="0" presId="urn:microsoft.com/office/officeart/2018/2/layout/IconVerticalSolidList"/>
    <dgm:cxn modelId="{B868B8E6-58B9-42FE-8E31-41059FE70D19}" type="presParOf" srcId="{D3BC316C-BD45-4D3D-8BF2-651049D1FC74}" destId="{7568554F-3437-403D-8F19-CBE7FB99D68F}" srcOrd="2" destOrd="0" presId="urn:microsoft.com/office/officeart/2018/2/layout/IconVerticalSolidList"/>
    <dgm:cxn modelId="{93D9EACE-10CB-41F0-97B3-9598AC64DA45}" type="presParOf" srcId="{7568554F-3437-403D-8F19-CBE7FB99D68F}" destId="{DBDA04F9-A48E-4BA0-BE56-8FAEA17BCF58}" srcOrd="0" destOrd="0" presId="urn:microsoft.com/office/officeart/2018/2/layout/IconVerticalSolidList"/>
    <dgm:cxn modelId="{8E0EF424-885E-487F-8E39-F6F4E2403477}" type="presParOf" srcId="{7568554F-3437-403D-8F19-CBE7FB99D68F}" destId="{B1B13232-5A07-4090-A494-5F5A097A6627}" srcOrd="1" destOrd="0" presId="urn:microsoft.com/office/officeart/2018/2/layout/IconVerticalSolidList"/>
    <dgm:cxn modelId="{B1D2105C-2944-4249-AF3D-C6B27C0FC914}" type="presParOf" srcId="{7568554F-3437-403D-8F19-CBE7FB99D68F}" destId="{FEEED7EC-DE2E-4C8C-85E9-2A8AADDCA208}" srcOrd="2" destOrd="0" presId="urn:microsoft.com/office/officeart/2018/2/layout/IconVerticalSolidList"/>
    <dgm:cxn modelId="{136C0816-F2AA-46C8-BBB6-B68AC21C18CD}" type="presParOf" srcId="{7568554F-3437-403D-8F19-CBE7FB99D68F}" destId="{2A6C1065-2206-48CE-8DEF-B1117EF847C3}" srcOrd="3" destOrd="0" presId="urn:microsoft.com/office/officeart/2018/2/layout/IconVerticalSolidList"/>
    <dgm:cxn modelId="{B5178281-624F-4087-9B8B-97FA59CEEB39}" type="presParOf" srcId="{D3BC316C-BD45-4D3D-8BF2-651049D1FC74}" destId="{C737F039-A4E8-4E9B-BA6B-45CCFD107D4D}" srcOrd="3" destOrd="0" presId="urn:microsoft.com/office/officeart/2018/2/layout/IconVerticalSolidList"/>
    <dgm:cxn modelId="{5E6B957C-167C-4D13-A190-7208CD216780}" type="presParOf" srcId="{D3BC316C-BD45-4D3D-8BF2-651049D1FC74}" destId="{8E65830C-0B72-4A37-84A7-36D3EB72C985}" srcOrd="4" destOrd="0" presId="urn:microsoft.com/office/officeart/2018/2/layout/IconVerticalSolidList"/>
    <dgm:cxn modelId="{3AC68FAE-E2E5-4FD9-80B5-3E03B2A4AEB8}" type="presParOf" srcId="{8E65830C-0B72-4A37-84A7-36D3EB72C985}" destId="{6C346B9A-1E66-4435-B6AE-106BB84D35A0}" srcOrd="0" destOrd="0" presId="urn:microsoft.com/office/officeart/2018/2/layout/IconVerticalSolidList"/>
    <dgm:cxn modelId="{E1F332DA-2165-4D53-9F8F-3BE589A1B4BB}" type="presParOf" srcId="{8E65830C-0B72-4A37-84A7-36D3EB72C985}" destId="{3688C0C1-4403-453A-92A4-BE75397C044E}" srcOrd="1" destOrd="0" presId="urn:microsoft.com/office/officeart/2018/2/layout/IconVerticalSolidList"/>
    <dgm:cxn modelId="{D53B0760-3197-44A9-B147-660EC71612CB}" type="presParOf" srcId="{8E65830C-0B72-4A37-84A7-36D3EB72C985}" destId="{69CC836F-CC95-47D4-AF0A-A4EA6684043B}" srcOrd="2" destOrd="0" presId="urn:microsoft.com/office/officeart/2018/2/layout/IconVerticalSolidList"/>
    <dgm:cxn modelId="{93CC1632-2CEE-4B60-BCBC-FC9896B0CD83}" type="presParOf" srcId="{8E65830C-0B72-4A37-84A7-36D3EB72C985}" destId="{827BCFD8-C57B-4F55-BEEC-FA34B8C57A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1CEAE-2E3B-49A5-8A60-E54DB5038AE9}">
      <dsp:nvSpPr>
        <dsp:cNvPr id="0" name=""/>
        <dsp:cNvSpPr/>
      </dsp:nvSpPr>
      <dsp:spPr>
        <a:xfrm>
          <a:off x="4026" y="255696"/>
          <a:ext cx="2421035" cy="7231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err="1"/>
            <a:t>NodeMCU</a:t>
          </a:r>
          <a:r>
            <a:rPr lang="en-US" sz="2000" kern="1200"/>
            <a:t> Development Board:</a:t>
          </a:r>
        </a:p>
      </dsp:txBody>
      <dsp:txXfrm>
        <a:off x="4026" y="255696"/>
        <a:ext cx="2421035" cy="723155"/>
      </dsp:txXfrm>
    </dsp:sp>
    <dsp:sp modelId="{C1D64B10-9AEB-4C9F-B9A7-B8A86977D782}">
      <dsp:nvSpPr>
        <dsp:cNvPr id="0" name=""/>
        <dsp:cNvSpPr/>
      </dsp:nvSpPr>
      <dsp:spPr>
        <a:xfrm>
          <a:off x="4026" y="978851"/>
          <a:ext cx="2421035" cy="300062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Features ESP8266 </a:t>
          </a:r>
          <a:r>
            <a:rPr lang="en-US" sz="2000" kern="1200" err="1"/>
            <a:t>WiFi</a:t>
          </a:r>
          <a:r>
            <a:rPr lang="en-US" sz="2000" kern="1200"/>
            <a:t> SoC</a:t>
          </a:r>
        </a:p>
        <a:p>
          <a:pPr marL="228600" lvl="1" indent="-228600" algn="l" defTabSz="889000">
            <a:lnSpc>
              <a:spcPct val="90000"/>
            </a:lnSpc>
            <a:spcBef>
              <a:spcPct val="0"/>
            </a:spcBef>
            <a:spcAft>
              <a:spcPct val="15000"/>
            </a:spcAft>
            <a:buChar char="•"/>
          </a:pPr>
          <a:r>
            <a:rPr lang="en-US" sz="2000" kern="1200"/>
            <a:t>Integrated microcontroller capability</a:t>
          </a:r>
        </a:p>
        <a:p>
          <a:pPr marL="228600" lvl="1" indent="-228600" algn="l" defTabSz="889000">
            <a:lnSpc>
              <a:spcPct val="90000"/>
            </a:lnSpc>
            <a:spcBef>
              <a:spcPct val="0"/>
            </a:spcBef>
            <a:spcAft>
              <a:spcPct val="15000"/>
            </a:spcAft>
            <a:buChar char="•"/>
          </a:pPr>
          <a:r>
            <a:rPr lang="en-US" sz="2000" kern="1200"/>
            <a:t>Built-in connectivity for wireless applications</a:t>
          </a:r>
        </a:p>
      </dsp:txBody>
      <dsp:txXfrm>
        <a:off x="4026" y="978851"/>
        <a:ext cx="2421035" cy="3000628"/>
      </dsp:txXfrm>
    </dsp:sp>
    <dsp:sp modelId="{A41B3CD0-2D73-4388-BB82-7A2B2DB32593}">
      <dsp:nvSpPr>
        <dsp:cNvPr id="0" name=""/>
        <dsp:cNvSpPr/>
      </dsp:nvSpPr>
      <dsp:spPr>
        <a:xfrm>
          <a:off x="2764007" y="255696"/>
          <a:ext cx="2421035" cy="7231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PIR </a:t>
          </a:r>
          <a:r>
            <a:rPr lang="en-US" sz="2000" kern="1200" baseline="0"/>
            <a:t>Motion </a:t>
          </a:r>
          <a:r>
            <a:rPr lang="en-US" sz="2000" kern="1200"/>
            <a:t>Sensor:</a:t>
          </a:r>
        </a:p>
      </dsp:txBody>
      <dsp:txXfrm>
        <a:off x="2764007" y="255696"/>
        <a:ext cx="2421035" cy="723155"/>
      </dsp:txXfrm>
    </dsp:sp>
    <dsp:sp modelId="{589A4A9B-9AE4-4ACF-B346-C24F48AC5F1D}">
      <dsp:nvSpPr>
        <dsp:cNvPr id="0" name=""/>
        <dsp:cNvSpPr/>
      </dsp:nvSpPr>
      <dsp:spPr>
        <a:xfrm>
          <a:off x="2764007" y="978851"/>
          <a:ext cx="2421035" cy="300062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Passive infrared </a:t>
          </a:r>
          <a:r>
            <a:rPr lang="en-US" sz="2000" kern="1200" baseline="0"/>
            <a:t>sensor</a:t>
          </a:r>
          <a:endParaRPr lang="en-US" sz="2000" kern="1200"/>
        </a:p>
        <a:p>
          <a:pPr marL="228600" lvl="1" indent="-228600" algn="l" defTabSz="889000">
            <a:lnSpc>
              <a:spcPct val="90000"/>
            </a:lnSpc>
            <a:spcBef>
              <a:spcPct val="0"/>
            </a:spcBef>
            <a:spcAft>
              <a:spcPct val="15000"/>
            </a:spcAft>
            <a:buChar char="•"/>
          </a:pPr>
          <a:r>
            <a:rPr lang="en-US" sz="2000" kern="1200"/>
            <a:t>Detects heat signatures from moving objects</a:t>
          </a:r>
        </a:p>
        <a:p>
          <a:pPr marL="228600" lvl="1" indent="-228600" algn="l" defTabSz="889000">
            <a:lnSpc>
              <a:spcPct val="90000"/>
            </a:lnSpc>
            <a:spcBef>
              <a:spcPct val="0"/>
            </a:spcBef>
            <a:spcAft>
              <a:spcPct val="15000"/>
            </a:spcAft>
            <a:buChar char="•"/>
          </a:pPr>
          <a:r>
            <a:rPr lang="en-US" sz="2000" kern="1200"/>
            <a:t>Low power consumption</a:t>
          </a:r>
        </a:p>
        <a:p>
          <a:pPr marL="228600" lvl="1" indent="-228600" algn="l" defTabSz="889000">
            <a:lnSpc>
              <a:spcPct val="90000"/>
            </a:lnSpc>
            <a:spcBef>
              <a:spcPct val="0"/>
            </a:spcBef>
            <a:spcAft>
              <a:spcPct val="15000"/>
            </a:spcAft>
            <a:buChar char="•"/>
          </a:pPr>
          <a:r>
            <a:rPr lang="en-US" sz="2000" kern="1200"/>
            <a:t>Easy integration with digital read</a:t>
          </a:r>
        </a:p>
      </dsp:txBody>
      <dsp:txXfrm>
        <a:off x="2764007" y="978851"/>
        <a:ext cx="2421035" cy="3000628"/>
      </dsp:txXfrm>
    </dsp:sp>
    <dsp:sp modelId="{B9790003-D23D-4F19-BA8C-9E0DC2F3DA3A}">
      <dsp:nvSpPr>
        <dsp:cNvPr id="0" name=""/>
        <dsp:cNvSpPr/>
      </dsp:nvSpPr>
      <dsp:spPr>
        <a:xfrm>
          <a:off x="5523988" y="255696"/>
          <a:ext cx="2421035" cy="7231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baseline="0"/>
            <a:t>Buzzer</a:t>
          </a:r>
          <a:r>
            <a:rPr lang="en-US" sz="2000" kern="1200"/>
            <a:t>:</a:t>
          </a:r>
        </a:p>
      </dsp:txBody>
      <dsp:txXfrm>
        <a:off x="5523988" y="255696"/>
        <a:ext cx="2421035" cy="723155"/>
      </dsp:txXfrm>
    </dsp:sp>
    <dsp:sp modelId="{60282CB3-DDE0-4BE6-AF08-6209A8A385A0}">
      <dsp:nvSpPr>
        <dsp:cNvPr id="0" name=""/>
        <dsp:cNvSpPr/>
      </dsp:nvSpPr>
      <dsp:spPr>
        <a:xfrm>
          <a:off x="5523988" y="978851"/>
          <a:ext cx="2421035" cy="300062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Audio output device</a:t>
          </a:r>
        </a:p>
        <a:p>
          <a:pPr marL="228600" lvl="1" indent="-228600" algn="l" defTabSz="889000">
            <a:lnSpc>
              <a:spcPct val="90000"/>
            </a:lnSpc>
            <a:spcBef>
              <a:spcPct val="0"/>
            </a:spcBef>
            <a:spcAft>
              <a:spcPct val="15000"/>
            </a:spcAft>
            <a:buChar char="•"/>
          </a:pPr>
          <a:r>
            <a:rPr lang="en-US" sz="2000" kern="1200"/>
            <a:t>Raises audible alarm on triggered event</a:t>
          </a:r>
        </a:p>
        <a:p>
          <a:pPr marL="228600" lvl="1" indent="-228600" algn="l" defTabSz="889000">
            <a:lnSpc>
              <a:spcPct val="90000"/>
            </a:lnSpc>
            <a:spcBef>
              <a:spcPct val="0"/>
            </a:spcBef>
            <a:spcAft>
              <a:spcPct val="15000"/>
            </a:spcAft>
            <a:buChar char="•"/>
          </a:pPr>
          <a:r>
            <a:rPr lang="en-US" sz="2000" kern="1200"/>
            <a:t>Connects to GPIO pins</a:t>
          </a:r>
        </a:p>
        <a:p>
          <a:pPr marL="228600" lvl="1" indent="-228600" algn="l" defTabSz="889000">
            <a:lnSpc>
              <a:spcPct val="90000"/>
            </a:lnSpc>
            <a:spcBef>
              <a:spcPct val="0"/>
            </a:spcBef>
            <a:spcAft>
              <a:spcPct val="15000"/>
            </a:spcAft>
            <a:buChar char="•"/>
          </a:pPr>
          <a:r>
            <a:rPr lang="en-US" sz="2000" kern="1200"/>
            <a:t>Loud output with low voltage</a:t>
          </a:r>
        </a:p>
      </dsp:txBody>
      <dsp:txXfrm>
        <a:off x="5523988" y="978851"/>
        <a:ext cx="2421035" cy="3000628"/>
      </dsp:txXfrm>
    </dsp:sp>
    <dsp:sp modelId="{A7B7DA50-B62B-4E2D-924E-559A00A94BEF}">
      <dsp:nvSpPr>
        <dsp:cNvPr id="0" name=""/>
        <dsp:cNvSpPr/>
      </dsp:nvSpPr>
      <dsp:spPr>
        <a:xfrm>
          <a:off x="8283968" y="255696"/>
          <a:ext cx="2421035" cy="7231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Laptop:</a:t>
          </a:r>
        </a:p>
      </dsp:txBody>
      <dsp:txXfrm>
        <a:off x="8283968" y="255696"/>
        <a:ext cx="2421035" cy="723155"/>
      </dsp:txXfrm>
    </dsp:sp>
    <dsp:sp modelId="{0313D05C-B7D3-4CDF-B1FA-CFBD24FF4298}">
      <dsp:nvSpPr>
        <dsp:cNvPr id="0" name=""/>
        <dsp:cNvSpPr/>
      </dsp:nvSpPr>
      <dsp:spPr>
        <a:xfrm>
          <a:off x="8283968" y="978851"/>
          <a:ext cx="2421035" cy="300062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Used for programming </a:t>
          </a:r>
          <a:r>
            <a:rPr lang="en-US" sz="2000" kern="1200" err="1"/>
            <a:t>NodeMCU</a:t>
          </a:r>
        </a:p>
        <a:p>
          <a:pPr marL="228600" lvl="1" indent="-228600" algn="l" defTabSz="889000">
            <a:lnSpc>
              <a:spcPct val="90000"/>
            </a:lnSpc>
            <a:spcBef>
              <a:spcPct val="0"/>
            </a:spcBef>
            <a:spcAft>
              <a:spcPct val="15000"/>
            </a:spcAft>
            <a:buChar char="•"/>
          </a:pPr>
          <a:r>
            <a:rPr lang="en-US" sz="2000" kern="1200"/>
            <a:t>Flashing firmware, uploading scripts</a:t>
          </a:r>
        </a:p>
        <a:p>
          <a:pPr marL="228600" lvl="1" indent="-228600" algn="l" defTabSz="889000">
            <a:lnSpc>
              <a:spcPct val="90000"/>
            </a:lnSpc>
            <a:spcBef>
              <a:spcPct val="0"/>
            </a:spcBef>
            <a:spcAft>
              <a:spcPct val="15000"/>
            </a:spcAft>
            <a:buChar char="•"/>
          </a:pPr>
          <a:r>
            <a:rPr lang="en-US" sz="2000" kern="1200"/>
            <a:t>Serial monitor for debugging</a:t>
          </a:r>
        </a:p>
      </dsp:txBody>
      <dsp:txXfrm>
        <a:off x="8283968" y="978851"/>
        <a:ext cx="2421035" cy="3000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561D7-D949-4DAC-9109-2663D1484047}">
      <dsp:nvSpPr>
        <dsp:cNvPr id="0" name=""/>
        <dsp:cNvSpPr/>
      </dsp:nvSpPr>
      <dsp:spPr>
        <a:xfrm>
          <a:off x="0" y="324860"/>
          <a:ext cx="5993080" cy="963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130" tIns="249936" rIns="465130"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t>ESP8266 WiFi microcontroller</a:t>
          </a:r>
        </a:p>
        <a:p>
          <a:pPr marL="114300" lvl="1" indent="-114300" algn="l" defTabSz="533400">
            <a:lnSpc>
              <a:spcPct val="100000"/>
            </a:lnSpc>
            <a:spcBef>
              <a:spcPct val="0"/>
            </a:spcBef>
            <a:spcAft>
              <a:spcPct val="15000"/>
            </a:spcAft>
            <a:buChar char="•"/>
          </a:pPr>
          <a:r>
            <a:rPr lang="en-US" sz="1200" kern="1200"/>
            <a:t>3.3V power pins</a:t>
          </a:r>
        </a:p>
        <a:p>
          <a:pPr marL="114300" lvl="1" indent="-114300" algn="l" defTabSz="533400">
            <a:lnSpc>
              <a:spcPct val="100000"/>
            </a:lnSpc>
            <a:spcBef>
              <a:spcPct val="0"/>
            </a:spcBef>
            <a:spcAft>
              <a:spcPct val="15000"/>
            </a:spcAft>
            <a:buChar char="•"/>
          </a:pPr>
          <a:r>
            <a:rPr lang="en-US" sz="1200" kern="1200"/>
            <a:t>Multiple GPIO pins for wired interfaces</a:t>
          </a:r>
        </a:p>
      </dsp:txBody>
      <dsp:txXfrm>
        <a:off x="0" y="324860"/>
        <a:ext cx="5993080" cy="963900"/>
      </dsp:txXfrm>
    </dsp:sp>
    <dsp:sp modelId="{6D66DBF9-BADF-49F6-9D3A-3A399E68EBE6}">
      <dsp:nvSpPr>
        <dsp:cNvPr id="0" name=""/>
        <dsp:cNvSpPr/>
      </dsp:nvSpPr>
      <dsp:spPr>
        <a:xfrm>
          <a:off x="299654" y="147740"/>
          <a:ext cx="4195156"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567" tIns="0" rIns="158567" bIns="0" numCol="1" spcCol="1270" anchor="ctr" anchorCtr="0">
          <a:noAutofit/>
        </a:bodyPr>
        <a:lstStyle/>
        <a:p>
          <a:pPr marL="0" lvl="0" indent="0" algn="l" defTabSz="533400">
            <a:lnSpc>
              <a:spcPct val="100000"/>
            </a:lnSpc>
            <a:spcBef>
              <a:spcPct val="0"/>
            </a:spcBef>
            <a:spcAft>
              <a:spcPct val="35000"/>
            </a:spcAft>
            <a:buNone/>
          </a:pPr>
          <a:r>
            <a:rPr lang="en-US" sz="1200" kern="1200"/>
            <a:t>NodeMCU Development Board </a:t>
          </a:r>
        </a:p>
      </dsp:txBody>
      <dsp:txXfrm>
        <a:off x="316947" y="165033"/>
        <a:ext cx="4160570" cy="319654"/>
      </dsp:txXfrm>
    </dsp:sp>
    <dsp:sp modelId="{2B2EC4FF-6B9F-408E-BC41-35543B317095}">
      <dsp:nvSpPr>
        <dsp:cNvPr id="0" name=""/>
        <dsp:cNvSpPr/>
      </dsp:nvSpPr>
      <dsp:spPr>
        <a:xfrm>
          <a:off x="0" y="1530680"/>
          <a:ext cx="5993080" cy="963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130" tIns="249936" rIns="465130"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t>Connects to NodeMCU GPIO Pin #1</a:t>
          </a:r>
        </a:p>
        <a:p>
          <a:pPr marL="114300" lvl="1" indent="-114300" algn="l" defTabSz="533400">
            <a:lnSpc>
              <a:spcPct val="100000"/>
            </a:lnSpc>
            <a:spcBef>
              <a:spcPct val="0"/>
            </a:spcBef>
            <a:spcAft>
              <a:spcPct val="15000"/>
            </a:spcAft>
            <a:buChar char="•"/>
          </a:pPr>
          <a:r>
            <a:rPr lang="en-US" sz="1200" kern="1200"/>
            <a:t>Provides analog voltage based on motion detection</a:t>
          </a:r>
        </a:p>
        <a:p>
          <a:pPr marL="114300" lvl="1" indent="-114300" algn="l" defTabSz="533400">
            <a:lnSpc>
              <a:spcPct val="100000"/>
            </a:lnSpc>
            <a:spcBef>
              <a:spcPct val="0"/>
            </a:spcBef>
            <a:spcAft>
              <a:spcPct val="15000"/>
            </a:spcAft>
            <a:buChar char="•"/>
          </a:pPr>
          <a:r>
            <a:rPr lang="en-US" sz="1200" kern="1200"/>
            <a:t>NodeMCU reads voltage levels to determine intrusion events</a:t>
          </a:r>
        </a:p>
      </dsp:txBody>
      <dsp:txXfrm>
        <a:off x="0" y="1530680"/>
        <a:ext cx="5993080" cy="963900"/>
      </dsp:txXfrm>
    </dsp:sp>
    <dsp:sp modelId="{A2C55D39-9165-41B7-B39A-D4C52E6C2B44}">
      <dsp:nvSpPr>
        <dsp:cNvPr id="0" name=""/>
        <dsp:cNvSpPr/>
      </dsp:nvSpPr>
      <dsp:spPr>
        <a:xfrm>
          <a:off x="299654" y="1353560"/>
          <a:ext cx="4195156"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567" tIns="0" rIns="158567" bIns="0" numCol="1" spcCol="1270" anchor="ctr" anchorCtr="0">
          <a:noAutofit/>
        </a:bodyPr>
        <a:lstStyle/>
        <a:p>
          <a:pPr marL="0" lvl="0" indent="0" algn="l" defTabSz="533400">
            <a:lnSpc>
              <a:spcPct val="100000"/>
            </a:lnSpc>
            <a:spcBef>
              <a:spcPct val="0"/>
            </a:spcBef>
            <a:spcAft>
              <a:spcPct val="35000"/>
            </a:spcAft>
            <a:buNone/>
          </a:pPr>
          <a:r>
            <a:rPr lang="en-US" sz="1200" kern="1200"/>
            <a:t>PIR Motion Sensor </a:t>
          </a:r>
        </a:p>
      </dsp:txBody>
      <dsp:txXfrm>
        <a:off x="316947" y="1370853"/>
        <a:ext cx="4160570" cy="319654"/>
      </dsp:txXfrm>
    </dsp:sp>
    <dsp:sp modelId="{C543AF65-D304-424C-BF2F-831F184012A7}">
      <dsp:nvSpPr>
        <dsp:cNvPr id="0" name=""/>
        <dsp:cNvSpPr/>
      </dsp:nvSpPr>
      <dsp:spPr>
        <a:xfrm>
          <a:off x="0" y="2736500"/>
          <a:ext cx="5993080" cy="963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130" tIns="249936" rIns="465130"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t>Connected to NodeMCU GPIO Pin #2</a:t>
          </a:r>
        </a:p>
        <a:p>
          <a:pPr marL="114300" lvl="1" indent="-114300" algn="l" defTabSz="533400">
            <a:lnSpc>
              <a:spcPct val="100000"/>
            </a:lnSpc>
            <a:spcBef>
              <a:spcPct val="0"/>
            </a:spcBef>
            <a:spcAft>
              <a:spcPct val="15000"/>
            </a:spcAft>
            <a:buChar char="•"/>
          </a:pPr>
          <a:r>
            <a:rPr lang="en-US" sz="1200" kern="1200"/>
            <a:t>Activated by sending HIGH output when intrusion</a:t>
          </a:r>
        </a:p>
        <a:p>
          <a:pPr marL="114300" lvl="1" indent="-114300" algn="l" defTabSz="533400">
            <a:lnSpc>
              <a:spcPct val="100000"/>
            </a:lnSpc>
            <a:spcBef>
              <a:spcPct val="0"/>
            </a:spcBef>
            <a:spcAft>
              <a:spcPct val="15000"/>
            </a:spcAft>
            <a:buChar char="•"/>
          </a:pPr>
          <a:r>
            <a:rPr lang="en-US" sz="1200" kern="1200"/>
            <a:t>Creates audible alarming</a:t>
          </a:r>
        </a:p>
      </dsp:txBody>
      <dsp:txXfrm>
        <a:off x="0" y="2736500"/>
        <a:ext cx="5993080" cy="963900"/>
      </dsp:txXfrm>
    </dsp:sp>
    <dsp:sp modelId="{A3FA2BDC-597D-4B23-8F87-B5BCADD30FC9}">
      <dsp:nvSpPr>
        <dsp:cNvPr id="0" name=""/>
        <dsp:cNvSpPr/>
      </dsp:nvSpPr>
      <dsp:spPr>
        <a:xfrm>
          <a:off x="299654" y="2559380"/>
          <a:ext cx="4195156"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567" tIns="0" rIns="158567" bIns="0" numCol="1" spcCol="1270" anchor="ctr" anchorCtr="0">
          <a:noAutofit/>
        </a:bodyPr>
        <a:lstStyle/>
        <a:p>
          <a:pPr marL="0" lvl="0" indent="0" algn="l" defTabSz="533400">
            <a:lnSpc>
              <a:spcPct val="100000"/>
            </a:lnSpc>
            <a:spcBef>
              <a:spcPct val="0"/>
            </a:spcBef>
            <a:spcAft>
              <a:spcPct val="35000"/>
            </a:spcAft>
            <a:buNone/>
          </a:pPr>
          <a:r>
            <a:rPr lang="en-US" sz="1200" kern="1200"/>
            <a:t>Buzzer </a:t>
          </a:r>
        </a:p>
      </dsp:txBody>
      <dsp:txXfrm>
        <a:off x="316947" y="2576673"/>
        <a:ext cx="4160570" cy="319654"/>
      </dsp:txXfrm>
    </dsp:sp>
    <dsp:sp modelId="{F2113796-E69A-4454-A63A-DA0633639B55}">
      <dsp:nvSpPr>
        <dsp:cNvPr id="0" name=""/>
        <dsp:cNvSpPr/>
      </dsp:nvSpPr>
      <dsp:spPr>
        <a:xfrm>
          <a:off x="0" y="3942321"/>
          <a:ext cx="5993080" cy="963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130" tIns="249936" rIns="465130" bIns="85344" numCol="1" spcCol="1270" anchor="t" anchorCtr="0">
          <a:noAutofit/>
        </a:bodyPr>
        <a:lstStyle/>
        <a:p>
          <a:pPr marL="114300" lvl="1" indent="-114300" algn="l" defTabSz="533400">
            <a:lnSpc>
              <a:spcPct val="100000"/>
            </a:lnSpc>
            <a:spcBef>
              <a:spcPct val="0"/>
            </a:spcBef>
            <a:spcAft>
              <a:spcPct val="15000"/>
            </a:spcAft>
            <a:buChar char="•"/>
          </a:pPr>
          <a:r>
            <a:rPr lang="en-US" sz="1200" kern="1200"/>
            <a:t>Configures ESP8266 WiFi connectivity</a:t>
          </a:r>
        </a:p>
        <a:p>
          <a:pPr marL="114300" lvl="1" indent="-114300" algn="l" defTabSz="533400">
            <a:lnSpc>
              <a:spcPct val="100000"/>
            </a:lnSpc>
            <a:spcBef>
              <a:spcPct val="0"/>
            </a:spcBef>
            <a:spcAft>
              <a:spcPct val="15000"/>
            </a:spcAft>
            <a:buChar char="•"/>
          </a:pPr>
          <a:r>
            <a:rPr lang="en-US" sz="1200" kern="1200"/>
            <a:t>Uploads control scripts to NodeMCU</a:t>
          </a:r>
        </a:p>
        <a:p>
          <a:pPr marL="114300" lvl="1" indent="-114300" algn="l" defTabSz="533400">
            <a:lnSpc>
              <a:spcPct val="100000"/>
            </a:lnSpc>
            <a:spcBef>
              <a:spcPct val="0"/>
            </a:spcBef>
            <a:spcAft>
              <a:spcPct val="15000"/>
            </a:spcAft>
            <a:buChar char="•"/>
          </a:pPr>
          <a:r>
            <a:rPr lang="en-US" sz="1200" kern="1200"/>
            <a:t>Serial monitor provides debugging</a:t>
          </a:r>
        </a:p>
      </dsp:txBody>
      <dsp:txXfrm>
        <a:off x="0" y="3942321"/>
        <a:ext cx="5993080" cy="963900"/>
      </dsp:txXfrm>
    </dsp:sp>
    <dsp:sp modelId="{F505B6D4-754F-4432-83EF-B7B103C1F667}">
      <dsp:nvSpPr>
        <dsp:cNvPr id="0" name=""/>
        <dsp:cNvSpPr/>
      </dsp:nvSpPr>
      <dsp:spPr>
        <a:xfrm>
          <a:off x="299654" y="3765201"/>
          <a:ext cx="4195156"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567" tIns="0" rIns="158567" bIns="0" numCol="1" spcCol="1270" anchor="ctr" anchorCtr="0">
          <a:noAutofit/>
        </a:bodyPr>
        <a:lstStyle/>
        <a:p>
          <a:pPr marL="0" lvl="0" indent="0" algn="l" defTabSz="533400">
            <a:lnSpc>
              <a:spcPct val="100000"/>
            </a:lnSpc>
            <a:spcBef>
              <a:spcPct val="0"/>
            </a:spcBef>
            <a:spcAft>
              <a:spcPct val="35000"/>
            </a:spcAft>
            <a:buNone/>
          </a:pPr>
          <a:r>
            <a:rPr lang="en-US" sz="1200" kern="1200"/>
            <a:t>Laptop with IDE via USB </a:t>
          </a:r>
        </a:p>
      </dsp:txBody>
      <dsp:txXfrm>
        <a:off x="316947" y="3782494"/>
        <a:ext cx="4160570"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E4D78-1786-4103-BE9B-B05B6DF96745}">
      <dsp:nvSpPr>
        <dsp:cNvPr id="0" name=""/>
        <dsp:cNvSpPr/>
      </dsp:nvSpPr>
      <dsp:spPr>
        <a:xfrm>
          <a:off x="0" y="23174"/>
          <a:ext cx="6228643" cy="1152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Beginner friendly.</a:t>
          </a:r>
        </a:p>
      </dsp:txBody>
      <dsp:txXfrm>
        <a:off x="56237" y="79411"/>
        <a:ext cx="6116169" cy="1039555"/>
      </dsp:txXfrm>
    </dsp:sp>
    <dsp:sp modelId="{EE2CCC72-944F-4231-9B55-2C9BB9E7BA81}">
      <dsp:nvSpPr>
        <dsp:cNvPr id="0" name=""/>
        <dsp:cNvSpPr/>
      </dsp:nvSpPr>
      <dsp:spPr>
        <a:xfrm>
          <a:off x="0" y="1258723"/>
          <a:ext cx="6228643" cy="1152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Embedded Applications and Game Development.</a:t>
          </a:r>
        </a:p>
      </dsp:txBody>
      <dsp:txXfrm>
        <a:off x="56237" y="1314960"/>
        <a:ext cx="6116169" cy="1039555"/>
      </dsp:txXfrm>
    </dsp:sp>
    <dsp:sp modelId="{AAC6EF56-D1C3-4B35-B080-C4CC54D8585A}">
      <dsp:nvSpPr>
        <dsp:cNvPr id="0" name=""/>
        <dsp:cNvSpPr/>
      </dsp:nvSpPr>
      <dsp:spPr>
        <a:xfrm>
          <a:off x="0" y="2494273"/>
          <a:ext cx="6228643" cy="11520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Simple and efficient</a:t>
          </a:r>
        </a:p>
      </dsp:txBody>
      <dsp:txXfrm>
        <a:off x="56237" y="2550510"/>
        <a:ext cx="6116169" cy="10395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02091-0645-4C64-8B00-8287C3FACA06}">
      <dsp:nvSpPr>
        <dsp:cNvPr id="0" name=""/>
        <dsp:cNvSpPr/>
      </dsp:nvSpPr>
      <dsp:spPr>
        <a:xfrm>
          <a:off x="0" y="516"/>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75ECB-3FDE-4DA4-B4BE-4BD5C6FBE132}">
      <dsp:nvSpPr>
        <dsp:cNvPr id="0" name=""/>
        <dsp:cNvSpPr/>
      </dsp:nvSpPr>
      <dsp:spPr>
        <a:xfrm>
          <a:off x="365950" y="272711"/>
          <a:ext cx="665365" cy="6653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9F17AD-3F5D-47CD-A58D-E1F7FFD56695}">
      <dsp:nvSpPr>
        <dsp:cNvPr id="0" name=""/>
        <dsp:cNvSpPr/>
      </dsp:nvSpPr>
      <dsp:spPr>
        <a:xfrm>
          <a:off x="1397266" y="516"/>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b="0" i="0" kern="1200"/>
            <a:t>HTML script for displaying on the page.</a:t>
          </a:r>
          <a:endParaRPr lang="en-US" sz="2500" kern="1200"/>
        </a:p>
      </dsp:txBody>
      <dsp:txXfrm>
        <a:off x="1397266" y="516"/>
        <a:ext cx="9311764" cy="1209754"/>
      </dsp:txXfrm>
    </dsp:sp>
    <dsp:sp modelId="{ED3766E4-8434-4CB6-A086-492D544C4267}">
      <dsp:nvSpPr>
        <dsp:cNvPr id="0" name=""/>
        <dsp:cNvSpPr/>
      </dsp:nvSpPr>
      <dsp:spPr>
        <a:xfrm>
          <a:off x="0" y="1512710"/>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E366D-FD09-48C8-802F-A1CD539FF36F}">
      <dsp:nvSpPr>
        <dsp:cNvPr id="0" name=""/>
        <dsp:cNvSpPr/>
      </dsp:nvSpPr>
      <dsp:spPr>
        <a:xfrm>
          <a:off x="365950" y="1784905"/>
          <a:ext cx="665365" cy="6653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CF4B7-E5A8-432C-8265-EB014ADE4E03}">
      <dsp:nvSpPr>
        <dsp:cNvPr id="0" name=""/>
        <dsp:cNvSpPr/>
      </dsp:nvSpPr>
      <dsp:spPr>
        <a:xfrm>
          <a:off x="1397266" y="1512710"/>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b="0" i="0" kern="1200"/>
            <a:t>Refreshes data every one second.</a:t>
          </a:r>
          <a:endParaRPr lang="en-US" sz="2500" kern="1200"/>
        </a:p>
      </dsp:txBody>
      <dsp:txXfrm>
        <a:off x="1397266" y="1512710"/>
        <a:ext cx="9311764" cy="1209754"/>
      </dsp:txXfrm>
    </dsp:sp>
    <dsp:sp modelId="{FB46E132-F741-4C68-ACF7-6ABEA2DCDC93}">
      <dsp:nvSpPr>
        <dsp:cNvPr id="0" name=""/>
        <dsp:cNvSpPr/>
      </dsp:nvSpPr>
      <dsp:spPr>
        <a:xfrm>
          <a:off x="0" y="3024904"/>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586DB-AF0C-4EC0-BB28-658EE91ED053}">
      <dsp:nvSpPr>
        <dsp:cNvPr id="0" name=""/>
        <dsp:cNvSpPr/>
      </dsp:nvSpPr>
      <dsp:spPr>
        <a:xfrm>
          <a:off x="365950" y="3297098"/>
          <a:ext cx="665365" cy="6653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DFCDC-E50E-4746-9399-7699E1EC11FB}">
      <dsp:nvSpPr>
        <dsp:cNvPr id="0" name=""/>
        <dsp:cNvSpPr/>
      </dsp:nvSpPr>
      <dsp:spPr>
        <a:xfrm>
          <a:off x="1397266" y="3024904"/>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b="0" i="0" kern="1200"/>
            <a:t>Checks the value of the PIR sensor output and displays</a:t>
          </a:r>
          <a:endParaRPr lang="en-US" sz="2500" kern="1200"/>
        </a:p>
      </dsp:txBody>
      <dsp:txXfrm>
        <a:off x="1397266" y="3024904"/>
        <a:ext cx="9311764" cy="1209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C5640-DF52-4B88-9F6C-7BC19F275D40}">
      <dsp:nvSpPr>
        <dsp:cNvPr id="0" name=""/>
        <dsp:cNvSpPr/>
      </dsp:nvSpPr>
      <dsp:spPr>
        <a:xfrm>
          <a:off x="0" y="516"/>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F3019-76D1-4B8B-A787-346FA8C2254E}">
      <dsp:nvSpPr>
        <dsp:cNvPr id="0" name=""/>
        <dsp:cNvSpPr/>
      </dsp:nvSpPr>
      <dsp:spPr>
        <a:xfrm>
          <a:off x="365950" y="272711"/>
          <a:ext cx="665365" cy="6653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2CD93-77F0-4A3F-8264-5E76AAA0E7FC}">
      <dsp:nvSpPr>
        <dsp:cNvPr id="0" name=""/>
        <dsp:cNvSpPr/>
      </dsp:nvSpPr>
      <dsp:spPr>
        <a:xfrm>
          <a:off x="1397266" y="516"/>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t>Less resources on NodeMCU using ESPlorer IDE compared to that of Arduino IDE.</a:t>
          </a:r>
        </a:p>
      </dsp:txBody>
      <dsp:txXfrm>
        <a:off x="1397266" y="516"/>
        <a:ext cx="9311764" cy="1209754"/>
      </dsp:txXfrm>
    </dsp:sp>
    <dsp:sp modelId="{B25FBFEE-709E-4AA9-B4C5-F144CD663C6B}">
      <dsp:nvSpPr>
        <dsp:cNvPr id="0" name=""/>
        <dsp:cNvSpPr/>
      </dsp:nvSpPr>
      <dsp:spPr>
        <a:xfrm>
          <a:off x="0" y="1512710"/>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F8617-985A-4204-84B1-1CAEA28826BB}">
      <dsp:nvSpPr>
        <dsp:cNvPr id="0" name=""/>
        <dsp:cNvSpPr/>
      </dsp:nvSpPr>
      <dsp:spPr>
        <a:xfrm>
          <a:off x="365950" y="1784905"/>
          <a:ext cx="665365" cy="6653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D176C-912F-4D9D-B1BC-1C51F7F03504}">
      <dsp:nvSpPr>
        <dsp:cNvPr id="0" name=""/>
        <dsp:cNvSpPr/>
      </dsp:nvSpPr>
      <dsp:spPr>
        <a:xfrm>
          <a:off x="1397266" y="1512710"/>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t>New programming language LUA used in embedded applications.</a:t>
          </a:r>
        </a:p>
      </dsp:txBody>
      <dsp:txXfrm>
        <a:off x="1397266" y="1512710"/>
        <a:ext cx="9311764" cy="1209754"/>
      </dsp:txXfrm>
    </dsp:sp>
    <dsp:sp modelId="{7BF70C43-B51E-4312-9D63-811475376BD8}">
      <dsp:nvSpPr>
        <dsp:cNvPr id="0" name=""/>
        <dsp:cNvSpPr/>
      </dsp:nvSpPr>
      <dsp:spPr>
        <a:xfrm>
          <a:off x="0" y="3024904"/>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D6048-A1F2-40C4-B590-8664F7D1AFDA}">
      <dsp:nvSpPr>
        <dsp:cNvPr id="0" name=""/>
        <dsp:cNvSpPr/>
      </dsp:nvSpPr>
      <dsp:spPr>
        <a:xfrm>
          <a:off x="365950" y="3297098"/>
          <a:ext cx="665365" cy="6653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53C91-9D0E-424F-BC33-F57D8D9016ED}">
      <dsp:nvSpPr>
        <dsp:cNvPr id="0" name=""/>
        <dsp:cNvSpPr/>
      </dsp:nvSpPr>
      <dsp:spPr>
        <a:xfrm>
          <a:off x="1397266" y="3024904"/>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t>HTML code basics.</a:t>
          </a:r>
        </a:p>
      </dsp:txBody>
      <dsp:txXfrm>
        <a:off x="1397266" y="3024904"/>
        <a:ext cx="9311764" cy="1209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04016-4AE4-416F-89D6-033635233682}">
      <dsp:nvSpPr>
        <dsp:cNvPr id="0" name=""/>
        <dsp:cNvSpPr/>
      </dsp:nvSpPr>
      <dsp:spPr>
        <a:xfrm>
          <a:off x="0" y="516"/>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ADF12-4EC4-4AE6-A53B-2411ECA635AE}">
      <dsp:nvSpPr>
        <dsp:cNvPr id="0" name=""/>
        <dsp:cNvSpPr/>
      </dsp:nvSpPr>
      <dsp:spPr>
        <a:xfrm>
          <a:off x="365950" y="272711"/>
          <a:ext cx="665365" cy="6653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AEFEC8-5008-4A09-92DB-EBD742660A50}">
      <dsp:nvSpPr>
        <dsp:cNvPr id="0" name=""/>
        <dsp:cNvSpPr/>
      </dsp:nvSpPr>
      <dsp:spPr>
        <a:xfrm>
          <a:off x="1397266" y="516"/>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t>Mobile Application Development.</a:t>
          </a:r>
        </a:p>
      </dsp:txBody>
      <dsp:txXfrm>
        <a:off x="1397266" y="516"/>
        <a:ext cx="9311764" cy="1209754"/>
      </dsp:txXfrm>
    </dsp:sp>
    <dsp:sp modelId="{DBDA04F9-A48E-4BA0-BE56-8FAEA17BCF58}">
      <dsp:nvSpPr>
        <dsp:cNvPr id="0" name=""/>
        <dsp:cNvSpPr/>
      </dsp:nvSpPr>
      <dsp:spPr>
        <a:xfrm>
          <a:off x="0" y="1512710"/>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13232-5A07-4090-A494-5F5A097A6627}">
      <dsp:nvSpPr>
        <dsp:cNvPr id="0" name=""/>
        <dsp:cNvSpPr/>
      </dsp:nvSpPr>
      <dsp:spPr>
        <a:xfrm>
          <a:off x="365950" y="1784905"/>
          <a:ext cx="665365" cy="6653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6C1065-2206-48CE-8DEF-B1117EF847C3}">
      <dsp:nvSpPr>
        <dsp:cNvPr id="0" name=""/>
        <dsp:cNvSpPr/>
      </dsp:nvSpPr>
      <dsp:spPr>
        <a:xfrm>
          <a:off x="1397266" y="1512710"/>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latin typeface="Calibri Light" panose="020F0302020204030204"/>
            </a:rPr>
            <a:t> SMS and Call Alerts can be added.</a:t>
          </a:r>
          <a:endParaRPr lang="en-US" sz="2500" kern="1200"/>
        </a:p>
      </dsp:txBody>
      <dsp:txXfrm>
        <a:off x="1397266" y="1512710"/>
        <a:ext cx="9311764" cy="1209754"/>
      </dsp:txXfrm>
    </dsp:sp>
    <dsp:sp modelId="{6C346B9A-1E66-4435-B6AE-106BB84D35A0}">
      <dsp:nvSpPr>
        <dsp:cNvPr id="0" name=""/>
        <dsp:cNvSpPr/>
      </dsp:nvSpPr>
      <dsp:spPr>
        <a:xfrm>
          <a:off x="0" y="3024904"/>
          <a:ext cx="10709030" cy="12097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C0C1-4403-453A-92A4-BE75397C044E}">
      <dsp:nvSpPr>
        <dsp:cNvPr id="0" name=""/>
        <dsp:cNvSpPr/>
      </dsp:nvSpPr>
      <dsp:spPr>
        <a:xfrm>
          <a:off x="365950" y="3297098"/>
          <a:ext cx="665365" cy="6653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BCFD8-C57B-4F55-BEEC-FA34B8C57A46}">
      <dsp:nvSpPr>
        <dsp:cNvPr id="0" name=""/>
        <dsp:cNvSpPr/>
      </dsp:nvSpPr>
      <dsp:spPr>
        <a:xfrm>
          <a:off x="1397266" y="3024904"/>
          <a:ext cx="9311764" cy="120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32" tIns="128032" rIns="128032" bIns="128032" numCol="1" spcCol="1270" anchor="ctr" anchorCtr="0">
          <a:noAutofit/>
        </a:bodyPr>
        <a:lstStyle/>
        <a:p>
          <a:pPr marL="0" lvl="0" indent="0" algn="l" defTabSz="1111250">
            <a:lnSpc>
              <a:spcPct val="100000"/>
            </a:lnSpc>
            <a:spcBef>
              <a:spcPct val="0"/>
            </a:spcBef>
            <a:spcAft>
              <a:spcPct val="35000"/>
            </a:spcAft>
            <a:buNone/>
          </a:pPr>
          <a:r>
            <a:rPr lang="en-US" sz="2500" kern="1200"/>
            <a:t>Multi Sensor integration to improve the performance – CCTVs.</a:t>
          </a:r>
          <a:endParaRPr lang="en-US" sz="2500" kern="1200">
            <a:latin typeface="Calibri Light" panose="020F0302020204030204"/>
          </a:endParaRPr>
        </a:p>
      </dsp:txBody>
      <dsp:txXfrm>
        <a:off x="1397266" y="3024904"/>
        <a:ext cx="9311764" cy="120975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a:t>
            </a:fld>
            <a:endParaRPr lang="en-US"/>
          </a:p>
        </p:txBody>
      </p:sp>
    </p:spTree>
    <p:extLst>
      <p:ext uri="{BB962C8B-B14F-4D97-AF65-F5344CB8AC3E}">
        <p14:creationId xmlns:p14="http://schemas.microsoft.com/office/powerpoint/2010/main" val="159967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component powering this build is the </a:t>
            </a:r>
            <a:r>
              <a:rPr lang="en-US" err="1"/>
              <a:t>NodeMCU</a:t>
            </a:r>
            <a:r>
              <a:rPr lang="en-US"/>
              <a:t> development board featuring the ESP8266 system-on-chip. This tiny </a:t>
            </a:r>
            <a:r>
              <a:rPr lang="en-US" err="1"/>
              <a:t>WiFi</a:t>
            </a:r>
            <a:r>
              <a:rPr lang="en-US"/>
              <a:t> module integrates processing, memory, antenna switches and amplifiers. With its ESP8266 </a:t>
            </a:r>
            <a:r>
              <a:rPr lang="en-US" err="1"/>
              <a:t>WiFi</a:t>
            </a:r>
            <a:r>
              <a:rPr lang="en-US"/>
              <a:t> SoC, integrated microcontroller capabilities, and built-in wireless connectivity, it serves as the brain of our security network.</a:t>
            </a:r>
            <a:br>
              <a:rPr lang="en-US">
                <a:cs typeface="+mn-lt"/>
              </a:rPr>
            </a:br>
            <a:r>
              <a:rPr lang="en-US"/>
              <a:t>This passive infrared sensor is our keen observer, capable of detecting heat signatures emitted by moving objects. Despite its vigilant surveillance, it operates with minimal power consumption, making it an efficient and essential component of our system. On the output side, the piezo buzzer provides simple alarming capabilities. We configure and program the logic using the IDE.</a:t>
            </a:r>
          </a:p>
          <a:p>
            <a:r>
              <a:rPr lang="en-US">
                <a:cs typeface="+mn-lt"/>
              </a:rPr>
              <a:t> </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C5DB341C-843E-6244-9C40-DD933A1134AC}" type="slidenum">
              <a:rPr lang="en-US" smtClean="0"/>
              <a:t>3</a:t>
            </a:fld>
            <a:endParaRPr lang="en-US"/>
          </a:p>
        </p:txBody>
      </p:sp>
    </p:spTree>
    <p:extLst>
      <p:ext uri="{BB962C8B-B14F-4D97-AF65-F5344CB8AC3E}">
        <p14:creationId xmlns:p14="http://schemas.microsoft.com/office/powerpoint/2010/main" val="140068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Connecting</a:t>
            </a:r>
            <a:r>
              <a:rPr lang="en-US" b="1"/>
              <a:t> PIR</a:t>
            </a:r>
            <a:r>
              <a:rPr lang="en-US"/>
              <a:t> sensors to a</a:t>
            </a:r>
            <a:r>
              <a:rPr lang="en-US" b="1"/>
              <a:t> </a:t>
            </a:r>
            <a:r>
              <a:rPr lang="en-US" b="1" err="1"/>
              <a:t>NodeMCU</a:t>
            </a:r>
            <a:r>
              <a:rPr lang="en-US"/>
              <a:t> is really simple. The PIR acts as a digital output so all you need to do is operate the pin to flip high (detected) or low (not detected).Power is usually 3-5v DC input. </a:t>
            </a:r>
          </a:p>
          <a:p>
            <a:endParaRPr lang="en-US">
              <a:cs typeface="Calibri"/>
            </a:endParaRPr>
          </a:p>
        </p:txBody>
      </p:sp>
      <p:sp>
        <p:nvSpPr>
          <p:cNvPr id="4" name="Slide Number Placeholder 3"/>
          <p:cNvSpPr>
            <a:spLocks noGrp="1"/>
          </p:cNvSpPr>
          <p:nvPr>
            <p:ph type="sldNum" sz="quarter" idx="5"/>
          </p:nvPr>
        </p:nvSpPr>
        <p:spPr/>
        <p:txBody>
          <a:bodyPr/>
          <a:lstStyle/>
          <a:p>
            <a:fld id="{C5DB341C-843E-6244-9C40-DD933A1134AC}" type="slidenum">
              <a:rPr lang="en-US" smtClean="0"/>
              <a:t>4</a:t>
            </a:fld>
            <a:endParaRPr lang="en-US"/>
          </a:p>
        </p:txBody>
      </p:sp>
    </p:spTree>
    <p:extLst>
      <p:ext uri="{BB962C8B-B14F-4D97-AF65-F5344CB8AC3E}">
        <p14:creationId xmlns:p14="http://schemas.microsoft.com/office/powerpoint/2010/main" val="102619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Node MCU is development board which has ESP8266 </a:t>
            </a:r>
            <a:r>
              <a:rPr lang="en-US" sz="1200" kern="1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wifi</a:t>
            </a:r>
            <a:r>
              <a:rPr lang="en-US" sz="12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SOC, Along with other peripherals.</a:t>
            </a:r>
          </a:p>
          <a:p>
            <a:pPr marL="0" marR="0" lvl="0" indent="0" algn="l" defTabSz="914354" rtl="0" eaLnBrk="1" fontAlgn="auto" latinLnBrk="0" hangingPunct="1">
              <a:lnSpc>
                <a:spcPct val="100000"/>
              </a:lnSpc>
              <a:spcBef>
                <a:spcPts val="0"/>
              </a:spcBef>
              <a:spcAft>
                <a:spcPts val="0"/>
              </a:spcAft>
              <a:buClrTx/>
              <a:buSzTx/>
              <a:buFontTx/>
              <a:buNone/>
              <a:tabLst/>
              <a:defRPr/>
            </a:pPr>
            <a:r>
              <a:rPr lang="en-US" sz="12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Low cost, Simple, Smart, WI-FI enabled</a:t>
            </a:r>
            <a:endParaRPr lang="en-US" sz="1200" kern="100">
              <a:effectLst/>
              <a:latin typeface="Calibri" panose="020F0502020204030204" pitchFamily="34" charset="0"/>
              <a:ea typeface="Calibri" panose="020F0502020204030204" pitchFamily="34" charset="0"/>
              <a:cs typeface="Mangal" panose="02040503050203030202" pitchFamily="18" charset="0"/>
            </a:endParaRPr>
          </a:p>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7</a:t>
            </a:fld>
            <a:endParaRPr lang="en-US"/>
          </a:p>
        </p:txBody>
      </p:sp>
    </p:spTree>
    <p:extLst>
      <p:ext uri="{BB962C8B-B14F-4D97-AF65-F5344CB8AC3E}">
        <p14:creationId xmlns:p14="http://schemas.microsoft.com/office/powerpoint/2010/main" val="3180159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basic process to get started with NodeMCU consists of the following three steps…..</a:t>
            </a:r>
          </a:p>
          <a:p>
            <a:pPr marL="0" marR="0" lvl="0" indent="0" algn="l" defTabSz="914354" rtl="0" eaLnBrk="1" fontAlgn="auto" latinLnBrk="0" hangingPunct="1">
              <a:lnSpc>
                <a:spcPct val="100000"/>
              </a:lnSpc>
              <a:spcBef>
                <a:spcPts val="0"/>
              </a:spcBef>
              <a:spcAft>
                <a:spcPts val="0"/>
              </a:spcAft>
              <a:buClrTx/>
              <a:buSzTx/>
              <a:buFontTx/>
              <a:buNone/>
              <a:tabLst/>
              <a:defRPr/>
            </a:pPr>
            <a:r>
              <a:rPr lang="en-US" sz="2800"/>
              <a:t>Preparation of development environment consists of three steps:</a:t>
            </a:r>
            <a:endParaRPr lang="en-US" sz="18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514350" marR="0" lvl="0" indent="-514350" algn="l" defTabSz="914354" rtl="0" eaLnBrk="1" fontAlgn="auto" latinLnBrk="0" hangingPunct="1">
              <a:lnSpc>
                <a:spcPct val="100000"/>
              </a:lnSpc>
              <a:spcBef>
                <a:spcPts val="0"/>
              </a:spcBef>
              <a:spcAft>
                <a:spcPts val="0"/>
              </a:spcAft>
              <a:buClrTx/>
              <a:buSzTx/>
              <a:buFontTx/>
              <a:buAutoNum type="arabicPeriod"/>
              <a:tabLst/>
              <a:defRPr/>
            </a:pPr>
            <a:r>
              <a:rPr lang="en-US" sz="2800"/>
              <a:t>Setup of Toolchain</a:t>
            </a:r>
          </a:p>
          <a:p>
            <a:pPr marL="342900" marR="0" lvl="0" indent="-342900" algn="l" defTabSz="914354" rtl="0" eaLnBrk="1" fontAlgn="auto" latinLnBrk="0" hangingPunct="1">
              <a:lnSpc>
                <a:spcPct val="100000"/>
              </a:lnSpc>
              <a:spcBef>
                <a:spcPts val="0"/>
              </a:spcBef>
              <a:spcAft>
                <a:spcPts val="0"/>
              </a:spcAft>
              <a:buClrTx/>
              <a:buSzTx/>
              <a:buFontTx/>
              <a:buAutoNum type="arabicPeriod"/>
              <a:tabLst/>
              <a:defRPr/>
            </a:pPr>
            <a:r>
              <a:rPr lang="en-US" sz="2800"/>
              <a:t>Getting of ESP8266_RTOS_SDK from official site.</a:t>
            </a:r>
          </a:p>
          <a:p>
            <a:pPr marL="342900" marR="0" lvl="0" indent="-342900" algn="l" defTabSz="914354" rtl="0" eaLnBrk="1" fontAlgn="auto" latinLnBrk="0" hangingPunct="1">
              <a:lnSpc>
                <a:spcPct val="100000"/>
              </a:lnSpc>
              <a:spcBef>
                <a:spcPts val="0"/>
              </a:spcBef>
              <a:spcAft>
                <a:spcPts val="0"/>
              </a:spcAft>
              <a:buClrTx/>
              <a:buSzTx/>
              <a:buFontTx/>
              <a:buAutoNum type="arabicPeriod"/>
              <a:tabLst/>
              <a:defRPr/>
            </a:pPr>
            <a:r>
              <a:rPr lang="en-US" sz="2800"/>
              <a:t>Installation and configuration of Eclipse /IDE</a:t>
            </a:r>
          </a:p>
          <a:p>
            <a:pPr marL="342900" marR="0" lvl="0" indent="-342900" algn="l" defTabSz="914354" rtl="0" eaLnBrk="1" fontAlgn="auto" latinLnBrk="0" hangingPunct="1">
              <a:lnSpc>
                <a:spcPct val="100000"/>
              </a:lnSpc>
              <a:spcBef>
                <a:spcPts val="0"/>
              </a:spcBef>
              <a:spcAft>
                <a:spcPts val="0"/>
              </a:spcAft>
              <a:buClrTx/>
              <a:buSzTx/>
              <a:buFontTx/>
              <a:buAutoNum type="arabicPeriod"/>
              <a:tabLst/>
              <a:defRPr/>
            </a:pPr>
            <a:r>
              <a:rPr lang="en-US" sz="2800" kern="100">
                <a:effectLst/>
                <a:latin typeface="Calibri" panose="020F0502020204030204" pitchFamily="34" charset="0"/>
                <a:ea typeface="Calibri" panose="020F0502020204030204" pitchFamily="34" charset="0"/>
                <a:cs typeface="Mangal" panose="02040503050203030202" pitchFamily="18" charset="0"/>
              </a:rPr>
              <a:t>Writing code for application, compiling, uploading, monitoring or debugging application</a:t>
            </a:r>
            <a:endParaRPr lang="en-US" sz="1800" kern="100">
              <a:effectLst/>
              <a:latin typeface="Calibri" panose="020F0502020204030204" pitchFamily="34" charset="0"/>
              <a:ea typeface="Calibri" panose="020F0502020204030204" pitchFamily="34" charset="0"/>
              <a:cs typeface="Mangal" panose="02040503050203030202" pitchFamily="18" charset="0"/>
            </a:endParaRPr>
          </a:p>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8</a:t>
            </a:fld>
            <a:endParaRPr lang="en-US"/>
          </a:p>
        </p:txBody>
      </p:sp>
    </p:spTree>
    <p:extLst>
      <p:ext uri="{BB962C8B-B14F-4D97-AF65-F5344CB8AC3E}">
        <p14:creationId xmlns:p14="http://schemas.microsoft.com/office/powerpoint/2010/main" val="42487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MaisonNeue-Light"/>
              </a:rPr>
              <a:t>SDK (Software Development Kit) which has </a:t>
            </a:r>
            <a:r>
              <a:rPr lang="en-US" b="0" i="0">
                <a:solidFill>
                  <a:srgbClr val="38393A"/>
                </a:solidFill>
                <a:effectLst/>
                <a:latin typeface="MaisonNeue-Light"/>
              </a:rPr>
              <a:t>ready-to-compile/ optimized libraries</a:t>
            </a:r>
            <a:r>
              <a:rPr lang="en-US" b="0" i="0">
                <a:solidFill>
                  <a:srgbClr val="FFFFFF"/>
                </a:solidFill>
                <a:effectLst/>
                <a:latin typeface="MaisonNeue-Light"/>
              </a:rPr>
              <a:t>, API, Drivers for hardware peripherals, Project templates and example projects</a:t>
            </a:r>
            <a:r>
              <a:rPr lang="en-US" b="1" i="0">
                <a:solidFill>
                  <a:srgbClr val="38393A"/>
                </a:solidFill>
                <a:effectLst/>
                <a:latin typeface="MaisonNeue-Book"/>
              </a:rPr>
              <a:t> </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b="1" i="0">
              <a:solidFill>
                <a:srgbClr val="38393A"/>
              </a:solidFill>
              <a:effectLst/>
              <a:latin typeface="MaisonNeue-Book"/>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en-US" b="1" i="0">
                <a:solidFill>
                  <a:srgbClr val="38393A"/>
                </a:solidFill>
                <a:effectLst/>
                <a:latin typeface="MaisonNeue-Book"/>
              </a:rPr>
              <a:t>Recommended Development Environments</a:t>
            </a:r>
          </a:p>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9</a:t>
            </a:fld>
            <a:endParaRPr lang="en-US"/>
          </a:p>
        </p:txBody>
      </p:sp>
    </p:spTree>
    <p:extLst>
      <p:ext uri="{BB962C8B-B14F-4D97-AF65-F5344CB8AC3E}">
        <p14:creationId xmlns:p14="http://schemas.microsoft.com/office/powerpoint/2010/main" val="372077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various approach where we can develop </a:t>
            </a:r>
            <a:r>
              <a:rPr lang="en-US" err="1"/>
              <a:t>appln</a:t>
            </a:r>
            <a:r>
              <a:rPr lang="en-US"/>
              <a:t> on node </a:t>
            </a:r>
            <a:r>
              <a:rPr lang="en-US" err="1"/>
              <a:t>mcu</a:t>
            </a:r>
            <a:endParaRPr lang="en-US"/>
          </a:p>
          <a:p>
            <a:pPr marL="228600" indent="-228600">
              <a:buAutoNum type="arabicPeriod"/>
            </a:pPr>
            <a:r>
              <a:rPr lang="en-US"/>
              <a:t>AT commands</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10</a:t>
            </a:fld>
            <a:endParaRPr lang="en-US"/>
          </a:p>
        </p:txBody>
      </p:sp>
    </p:spTree>
    <p:extLst>
      <p:ext uri="{BB962C8B-B14F-4D97-AF65-F5344CB8AC3E}">
        <p14:creationId xmlns:p14="http://schemas.microsoft.com/office/powerpoint/2010/main" val="119265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a:t>
            </a:r>
            <a:r>
              <a:rPr lang="en-US" baseline="30000"/>
              <a:t>nd</a:t>
            </a:r>
            <a:r>
              <a:rPr lang="en-US"/>
              <a:t> approach :</a:t>
            </a:r>
          </a:p>
          <a:p>
            <a:r>
              <a:rPr lang="en-US"/>
              <a:t>we choose by NodeMCU firmware</a:t>
            </a:r>
          </a:p>
          <a:p>
            <a:r>
              <a:rPr lang="en-US" sz="1800">
                <a:solidFill>
                  <a:srgbClr val="000000"/>
                </a:solidFill>
                <a:effectLst/>
                <a:latin typeface="Calibri" panose="020F0502020204030204" pitchFamily="34" charset="0"/>
                <a:ea typeface="Calibri" panose="020F0502020204030204" pitchFamily="34" charset="0"/>
              </a:rPr>
              <a:t>NodeMCU is an open-source Lua based firmware for the ESP8266 </a:t>
            </a:r>
          </a:p>
          <a:p>
            <a:pPr marL="0" marR="0" lvl="0" indent="0" algn="l" defTabSz="914354" rtl="0" eaLnBrk="1" fontAlgn="auto" latinLnBrk="0" hangingPunct="1">
              <a:lnSpc>
                <a:spcPct val="100000"/>
              </a:lnSpc>
              <a:spcBef>
                <a:spcPts val="0"/>
              </a:spcBef>
              <a:spcAft>
                <a:spcPts val="0"/>
              </a:spcAft>
              <a:buClrTx/>
              <a:buSzTx/>
              <a:buFontTx/>
              <a:buNone/>
              <a:tabLst/>
              <a:defRPr/>
            </a:pPr>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NodeMCU is implemented in C and is layered on the </a:t>
            </a:r>
            <a:r>
              <a:rPr lang="en-US" sz="1800" kern="1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Espressif</a:t>
            </a:r>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NON-OS SDK.</a:t>
            </a:r>
            <a:endParaRPr lang="en-US" sz="1800" kern="100">
              <a:effectLst/>
              <a:latin typeface="Calibri" panose="020F0502020204030204" pitchFamily="34" charset="0"/>
              <a:ea typeface="Calibri" panose="020F0502020204030204" pitchFamily="34" charset="0"/>
              <a:cs typeface="Mangal" panose="02040503050203030202" pitchFamily="18" charset="0"/>
            </a:endParaRPr>
          </a:p>
          <a:p>
            <a:r>
              <a:rPr lang="en-US"/>
              <a:t>Asynchronous event-driven programming model</a:t>
            </a:r>
          </a:p>
        </p:txBody>
      </p:sp>
      <p:sp>
        <p:nvSpPr>
          <p:cNvPr id="4" name="Slide Number Placeholder 3"/>
          <p:cNvSpPr>
            <a:spLocks noGrp="1"/>
          </p:cNvSpPr>
          <p:nvPr>
            <p:ph type="sldNum" sz="quarter" idx="5"/>
          </p:nvPr>
        </p:nvSpPr>
        <p:spPr/>
        <p:txBody>
          <a:bodyPr/>
          <a:lstStyle/>
          <a:p>
            <a:fld id="{C5DB341C-843E-6244-9C40-DD933A1134AC}" type="slidenum">
              <a:rPr lang="en-US" smtClean="0"/>
              <a:t>11</a:t>
            </a:fld>
            <a:endParaRPr lang="en-US"/>
          </a:p>
        </p:txBody>
      </p:sp>
    </p:spTree>
    <p:extLst>
      <p:ext uri="{BB962C8B-B14F-4D97-AF65-F5344CB8AC3E}">
        <p14:creationId xmlns:p14="http://schemas.microsoft.com/office/powerpoint/2010/main" val="2008276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t>18</a:t>
            </a:fld>
            <a:endParaRPr lang="en-US"/>
          </a:p>
        </p:txBody>
      </p:sp>
    </p:spTree>
    <p:extLst>
      <p:ext uri="{BB962C8B-B14F-4D97-AF65-F5344CB8AC3E}">
        <p14:creationId xmlns:p14="http://schemas.microsoft.com/office/powerpoint/2010/main" val="130439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90836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42543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7194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2" r:id="rId4"/>
    <p:sldLayoutId id="2147483651" r:id="rId5"/>
    <p:sldLayoutId id="2147483650" r:id="rId6"/>
    <p:sldLayoutId id="2147483662" r:id="rId7"/>
    <p:sldLayoutId id="2147483652" r:id="rId8"/>
    <p:sldLayoutId id="2147483670" r:id="rId9"/>
    <p:sldLayoutId id="2147483671" r:id="rId10"/>
    <p:sldLayoutId id="2147483665" r:id="rId11"/>
    <p:sldLayoutId id="2147483666" r:id="rId12"/>
    <p:sldLayoutId id="2147483668" r:id="rId13"/>
    <p:sldLayoutId id="2147483667" r:id="rId14"/>
    <p:sldLayoutId id="2147483664" r:id="rId15"/>
    <p:sldLayoutId id="2147483653" r:id="rId16"/>
    <p:sldLayoutId id="2147483654" r:id="rId17"/>
    <p:sldLayoutId id="2147483655" r:id="rId18"/>
    <p:sldLayoutId id="2147483663" r:id="rId19"/>
    <p:sldLayoutId id="2147483656" r:id="rId20"/>
    <p:sldLayoutId id="2147483657" r:id="rId21"/>
    <p:sldLayoutId id="2147483658" r:id="rId22"/>
    <p:sldLayoutId id="2147483659" r:id="rId23"/>
    <p:sldLayoutId id="2147483669" r:id="rId24"/>
    <p:sldLayoutId id="2147483673" r:id="rId25"/>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gif"/><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hyperlink" Target="https://nodemcu.readthedocs.io/en/release/" TargetMode="External"/><Relationship Id="rId2" Type="http://schemas.openxmlformats.org/officeDocument/2006/relationships/hyperlink" Target="https://docs.espressif.com/" TargetMode="Externa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032-AD15-7E15-8BB6-94AAA9B4584B}"/>
              </a:ext>
            </a:extLst>
          </p:cNvPr>
          <p:cNvSpPr>
            <a:spLocks noGrp="1"/>
          </p:cNvSpPr>
          <p:nvPr>
            <p:ph type="ctrTitle"/>
          </p:nvPr>
        </p:nvSpPr>
        <p:spPr>
          <a:xfrm>
            <a:off x="6192081" y="1717716"/>
            <a:ext cx="5338536" cy="2481183"/>
          </a:xfrm>
        </p:spPr>
        <p:txBody>
          <a:bodyPr>
            <a:normAutofit/>
          </a:bodyPr>
          <a:lstStyle/>
          <a:p>
            <a:r>
              <a:rPr lang="en-US" sz="4000">
                <a:latin typeface="Saira Condensed Condensed Light"/>
              </a:rPr>
              <a:t>IoT-Based Intruder Detection and Alert System </a:t>
            </a:r>
            <a:endParaRPr lang="en-US" sz="4000"/>
          </a:p>
        </p:txBody>
      </p:sp>
      <p:sp>
        <p:nvSpPr>
          <p:cNvPr id="3" name="Subtitle 2">
            <a:extLst>
              <a:ext uri="{FF2B5EF4-FFF2-40B4-BE49-F238E27FC236}">
                <a16:creationId xmlns:a16="http://schemas.microsoft.com/office/drawing/2014/main" id="{6CA6F7E3-D981-9517-1FE3-EBDA15DB7E85}"/>
              </a:ext>
            </a:extLst>
          </p:cNvPr>
          <p:cNvSpPr>
            <a:spLocks noGrp="1"/>
          </p:cNvSpPr>
          <p:nvPr>
            <p:ph type="subTitle" idx="1"/>
          </p:nvPr>
        </p:nvSpPr>
        <p:spPr>
          <a:xfrm>
            <a:off x="6616701" y="4642109"/>
            <a:ext cx="4913915" cy="691891"/>
          </a:xfrm>
        </p:spPr>
        <p:txBody>
          <a:bodyPr vert="horz" lIns="91440" tIns="45720" rIns="91440" bIns="45720" rtlCol="0" anchor="t">
            <a:normAutofit fontScale="62500" lnSpcReduction="20000"/>
          </a:bodyPr>
          <a:lstStyle/>
          <a:p>
            <a:r>
              <a:rPr lang="en-US" sz="1600" i="1">
                <a:latin typeface="IBM Plex Sans"/>
              </a:rPr>
              <a:t>Nirmohi Samirbhai Patel</a:t>
            </a:r>
          </a:p>
          <a:p>
            <a:r>
              <a:rPr lang="en-US" sz="1600" i="1">
                <a:latin typeface="IBM Plex Sans"/>
              </a:rPr>
              <a:t>Pranita </a:t>
            </a:r>
            <a:r>
              <a:rPr lang="en-US" sz="1600" i="1" err="1">
                <a:latin typeface="IBM Plex Sans"/>
              </a:rPr>
              <a:t>Shewale</a:t>
            </a:r>
            <a:endParaRPr lang="en-US" sz="1600" i="1">
              <a:latin typeface="IBM Plex Sans"/>
            </a:endParaRPr>
          </a:p>
          <a:p>
            <a:r>
              <a:rPr lang="en-US" sz="1600" i="1" err="1">
                <a:latin typeface="IBM Plex Sans"/>
              </a:rPr>
              <a:t>Bathini</a:t>
            </a:r>
            <a:r>
              <a:rPr lang="en-US" sz="1600" i="1">
                <a:latin typeface="IBM Plex Sans"/>
              </a:rPr>
              <a:t> Shravan Kumar</a:t>
            </a:r>
          </a:p>
          <a:p>
            <a:endParaRPr lang="en-US" sz="1600" i="1"/>
          </a:p>
        </p:txBody>
      </p:sp>
      <p:sp>
        <p:nvSpPr>
          <p:cNvPr id="4" name="Text Placeholder 3">
            <a:extLst>
              <a:ext uri="{FF2B5EF4-FFF2-40B4-BE49-F238E27FC236}">
                <a16:creationId xmlns:a16="http://schemas.microsoft.com/office/drawing/2014/main" id="{806D7FB3-EA2C-6C89-C224-C6A421419EE7}"/>
              </a:ext>
            </a:extLst>
          </p:cNvPr>
          <p:cNvSpPr>
            <a:spLocks noGrp="1"/>
          </p:cNvSpPr>
          <p:nvPr>
            <p:ph type="body" sz="quarter" idx="11"/>
          </p:nvPr>
        </p:nvSpPr>
        <p:spPr/>
        <p:txBody>
          <a:bodyPr vert="horz" lIns="91440" tIns="45720" rIns="91440" bIns="45720" rtlCol="0" anchor="t">
            <a:normAutofit/>
          </a:bodyPr>
          <a:lstStyle/>
          <a:p>
            <a:r>
              <a:rPr lang="en-US">
                <a:latin typeface="IBM Plex Sans SemiBold"/>
              </a:rPr>
              <a:t>CPE -555 </a:t>
            </a:r>
            <a:endParaRPr lang="en-US"/>
          </a:p>
        </p:txBody>
      </p:sp>
    </p:spTree>
    <p:extLst>
      <p:ext uri="{BB962C8B-B14F-4D97-AF65-F5344CB8AC3E}">
        <p14:creationId xmlns:p14="http://schemas.microsoft.com/office/powerpoint/2010/main" val="389453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7C17-2867-DE79-5E3A-7135317C2EA3}"/>
              </a:ext>
            </a:extLst>
          </p:cNvPr>
          <p:cNvSpPr>
            <a:spLocks noGrp="1"/>
          </p:cNvSpPr>
          <p:nvPr>
            <p:ph type="title"/>
          </p:nvPr>
        </p:nvSpPr>
        <p:spPr/>
        <p:txBody>
          <a:bodyPr/>
          <a:lstStyle/>
          <a:p>
            <a:r>
              <a:rPr lang="en-US"/>
              <a:t>What is ESP-AT?</a:t>
            </a:r>
          </a:p>
        </p:txBody>
      </p:sp>
      <p:sp>
        <p:nvSpPr>
          <p:cNvPr id="3" name="Content Placeholder 2">
            <a:extLst>
              <a:ext uri="{FF2B5EF4-FFF2-40B4-BE49-F238E27FC236}">
                <a16:creationId xmlns:a16="http://schemas.microsoft.com/office/drawing/2014/main" id="{DDC2BEE0-398D-E5BA-892C-AEE4287C8FE6}"/>
              </a:ext>
            </a:extLst>
          </p:cNvPr>
          <p:cNvSpPr>
            <a:spLocks noGrp="1"/>
          </p:cNvSpPr>
          <p:nvPr>
            <p:ph idx="1"/>
          </p:nvPr>
        </p:nvSpPr>
        <p:spPr/>
        <p:txBody>
          <a:bodyPr/>
          <a:lstStyle/>
          <a:p>
            <a:r>
              <a:rPr lang="en-US"/>
              <a:t>ESP-AT is a project based on ESP8266_RTOS_SDK</a:t>
            </a:r>
          </a:p>
          <a:p>
            <a:r>
              <a:rPr lang="en-US"/>
              <a:t>Node MCU acts as slave and Microcontroller acts as host</a:t>
            </a:r>
          </a:p>
          <a:p>
            <a:r>
              <a:rPr lang="en-US"/>
              <a:t>Controller sends AT and ESP chip respond</a:t>
            </a:r>
          </a:p>
          <a:p>
            <a:r>
              <a:rPr lang="en-US"/>
              <a:t>ESP-AT commands for Wi-Fi, TCP, Bluetooth, HTTP …</a:t>
            </a:r>
          </a:p>
          <a:p>
            <a:r>
              <a:rPr lang="en-US"/>
              <a:t>Download AT Firmware</a:t>
            </a:r>
          </a:p>
          <a:p>
            <a:r>
              <a:rPr lang="en-US"/>
              <a:t>Flash AT Firmware into Your Device(</a:t>
            </a:r>
            <a:r>
              <a:rPr lang="en-US" sz="1800" b="0" i="0" u="none" strike="noStrike" baseline="0">
                <a:latin typeface="NimbusRomNo9L-Regu"/>
              </a:rPr>
              <a:t>ESP Flash Download Tool.)</a:t>
            </a:r>
          </a:p>
          <a:p>
            <a:r>
              <a:rPr lang="en-US"/>
              <a:t>Check Whether AT Works on serial monitor</a:t>
            </a:r>
          </a:p>
          <a:p>
            <a:pPr marL="0" indent="0">
              <a:buNone/>
            </a:pPr>
            <a:endParaRPr lang="en-US"/>
          </a:p>
        </p:txBody>
      </p:sp>
      <p:sp>
        <p:nvSpPr>
          <p:cNvPr id="4" name="Slide Number Placeholder 3">
            <a:extLst>
              <a:ext uri="{FF2B5EF4-FFF2-40B4-BE49-F238E27FC236}">
                <a16:creationId xmlns:a16="http://schemas.microsoft.com/office/drawing/2014/main" id="{93900082-C3AE-F7B5-D813-E368B755834C}"/>
              </a:ext>
            </a:extLst>
          </p:cNvPr>
          <p:cNvSpPr>
            <a:spLocks noGrp="1"/>
          </p:cNvSpPr>
          <p:nvPr>
            <p:ph type="sldNum" sz="quarter" idx="12"/>
          </p:nvPr>
        </p:nvSpPr>
        <p:spPr/>
        <p:txBody>
          <a:bodyPr/>
          <a:lstStyle/>
          <a:p>
            <a:fld id="{4267CD5E-26CF-4249-8540-BB1D07FD4227}" type="slidenum">
              <a:rPr lang="en-US" smtClean="0"/>
              <a:t>10</a:t>
            </a:fld>
            <a:endParaRPr lang="en-US"/>
          </a:p>
        </p:txBody>
      </p:sp>
    </p:spTree>
    <p:extLst>
      <p:ext uri="{BB962C8B-B14F-4D97-AF65-F5344CB8AC3E}">
        <p14:creationId xmlns:p14="http://schemas.microsoft.com/office/powerpoint/2010/main" val="353172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3D11-5149-1BD1-9E51-D28DFAB67E06}"/>
              </a:ext>
            </a:extLst>
          </p:cNvPr>
          <p:cNvSpPr>
            <a:spLocks noGrp="1"/>
          </p:cNvSpPr>
          <p:nvPr>
            <p:ph type="title"/>
          </p:nvPr>
        </p:nvSpPr>
        <p:spPr/>
        <p:txBody>
          <a:bodyPr/>
          <a:lstStyle/>
          <a:p>
            <a:r>
              <a:rPr lang="en-US"/>
              <a:t>NodeMCU Firmware</a:t>
            </a:r>
          </a:p>
        </p:txBody>
      </p:sp>
      <p:sp>
        <p:nvSpPr>
          <p:cNvPr id="3" name="Content Placeholder 2">
            <a:extLst>
              <a:ext uri="{FF2B5EF4-FFF2-40B4-BE49-F238E27FC236}">
                <a16:creationId xmlns:a16="http://schemas.microsoft.com/office/drawing/2014/main" id="{CDC4F73A-F557-074A-D15B-ECD13E52F71B}"/>
              </a:ext>
            </a:extLst>
          </p:cNvPr>
          <p:cNvSpPr>
            <a:spLocks noGrp="1"/>
          </p:cNvSpPr>
          <p:nvPr>
            <p:ph idx="1"/>
          </p:nvPr>
        </p:nvSpPr>
        <p:spPr/>
        <p:txBody>
          <a:bodyPr/>
          <a:lstStyle/>
          <a:p>
            <a:r>
              <a:rPr lang="en-US"/>
              <a:t>Lua based firmware </a:t>
            </a:r>
          </a:p>
          <a:p>
            <a:r>
              <a:rPr lang="en-US"/>
              <a:t>It is implemented in C </a:t>
            </a:r>
          </a:p>
          <a:p>
            <a:r>
              <a:rPr lang="en-US"/>
              <a:t>Layered on the </a:t>
            </a:r>
            <a:r>
              <a:rPr lang="en-US" err="1"/>
              <a:t>Espressif</a:t>
            </a:r>
            <a:r>
              <a:rPr lang="en-US"/>
              <a:t> NON-OS SDK</a:t>
            </a:r>
          </a:p>
          <a:p>
            <a:r>
              <a:rPr lang="en-US"/>
              <a:t>Asynchronous event-driven programming model</a:t>
            </a:r>
          </a:p>
          <a:p>
            <a:endParaRPr lang="en-US"/>
          </a:p>
        </p:txBody>
      </p:sp>
      <p:sp>
        <p:nvSpPr>
          <p:cNvPr id="4" name="Slide Number Placeholder 3">
            <a:extLst>
              <a:ext uri="{FF2B5EF4-FFF2-40B4-BE49-F238E27FC236}">
                <a16:creationId xmlns:a16="http://schemas.microsoft.com/office/drawing/2014/main" id="{77A502EB-8EC3-4C6F-7ED0-FF266B164A35}"/>
              </a:ext>
            </a:extLst>
          </p:cNvPr>
          <p:cNvSpPr>
            <a:spLocks noGrp="1"/>
          </p:cNvSpPr>
          <p:nvPr>
            <p:ph type="sldNum" sz="quarter" idx="12"/>
          </p:nvPr>
        </p:nvSpPr>
        <p:spPr/>
        <p:txBody>
          <a:bodyPr/>
          <a:lstStyle/>
          <a:p>
            <a:fld id="{4267CD5E-26CF-4249-8540-BB1D07FD4227}" type="slidenum">
              <a:rPr lang="en-US" smtClean="0"/>
              <a:t>11</a:t>
            </a:fld>
            <a:endParaRPr lang="en-US"/>
          </a:p>
        </p:txBody>
      </p:sp>
      <p:sp>
        <p:nvSpPr>
          <p:cNvPr id="5" name="Rectangle: Rounded Corners 4">
            <a:extLst>
              <a:ext uri="{FF2B5EF4-FFF2-40B4-BE49-F238E27FC236}">
                <a16:creationId xmlns:a16="http://schemas.microsoft.com/office/drawing/2014/main" id="{3294D422-9D13-F81D-5DB1-0F3895709CCB}"/>
              </a:ext>
            </a:extLst>
          </p:cNvPr>
          <p:cNvSpPr/>
          <p:nvPr/>
        </p:nvSpPr>
        <p:spPr>
          <a:xfrm>
            <a:off x="6912430" y="3429000"/>
            <a:ext cx="2797628" cy="19158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ESP8266</a:t>
            </a:r>
          </a:p>
        </p:txBody>
      </p:sp>
      <p:sp>
        <p:nvSpPr>
          <p:cNvPr id="6" name="Rectangle: Rounded Corners 5">
            <a:extLst>
              <a:ext uri="{FF2B5EF4-FFF2-40B4-BE49-F238E27FC236}">
                <a16:creationId xmlns:a16="http://schemas.microsoft.com/office/drawing/2014/main" id="{4A77B14A-6F64-1D11-6BB5-CF08FCC65064}"/>
              </a:ext>
            </a:extLst>
          </p:cNvPr>
          <p:cNvSpPr/>
          <p:nvPr/>
        </p:nvSpPr>
        <p:spPr>
          <a:xfrm>
            <a:off x="6912430" y="2839018"/>
            <a:ext cx="2797628" cy="5225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Node MCU firmware (C)</a:t>
            </a:r>
          </a:p>
        </p:txBody>
      </p:sp>
      <p:sp>
        <p:nvSpPr>
          <p:cNvPr id="7" name="Rectangle: Rounded Corners 6">
            <a:extLst>
              <a:ext uri="{FF2B5EF4-FFF2-40B4-BE49-F238E27FC236}">
                <a16:creationId xmlns:a16="http://schemas.microsoft.com/office/drawing/2014/main" id="{1558BEEA-B4FB-7355-B99E-EC7740298AF2}"/>
              </a:ext>
            </a:extLst>
          </p:cNvPr>
          <p:cNvSpPr/>
          <p:nvPr/>
        </p:nvSpPr>
        <p:spPr>
          <a:xfrm>
            <a:off x="6912430" y="2282770"/>
            <a:ext cx="2797628" cy="5225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Application Code(Lua Script)</a:t>
            </a:r>
          </a:p>
        </p:txBody>
      </p:sp>
      <p:sp>
        <p:nvSpPr>
          <p:cNvPr id="8" name="Right Brace 7">
            <a:extLst>
              <a:ext uri="{FF2B5EF4-FFF2-40B4-BE49-F238E27FC236}">
                <a16:creationId xmlns:a16="http://schemas.microsoft.com/office/drawing/2014/main" id="{E3DE6F20-B31A-97B3-1F10-65798EB05C44}"/>
              </a:ext>
            </a:extLst>
          </p:cNvPr>
          <p:cNvSpPr/>
          <p:nvPr/>
        </p:nvSpPr>
        <p:spPr>
          <a:xfrm>
            <a:off x="9884229" y="2839018"/>
            <a:ext cx="381000" cy="24078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4E7EDB2D-FDD9-F7F3-5925-AD1A591AAF17}"/>
              </a:ext>
            </a:extLst>
          </p:cNvPr>
          <p:cNvSpPr/>
          <p:nvPr/>
        </p:nvSpPr>
        <p:spPr>
          <a:xfrm>
            <a:off x="10406743" y="3712029"/>
            <a:ext cx="664028" cy="4245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a:t>SDK</a:t>
            </a:r>
          </a:p>
        </p:txBody>
      </p:sp>
    </p:spTree>
    <p:extLst>
      <p:ext uri="{BB962C8B-B14F-4D97-AF65-F5344CB8AC3E}">
        <p14:creationId xmlns:p14="http://schemas.microsoft.com/office/powerpoint/2010/main" val="2292428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8477-444D-A3FF-C790-1E1508521AD3}"/>
              </a:ext>
            </a:extLst>
          </p:cNvPr>
          <p:cNvSpPr>
            <a:spLocks noGrp="1"/>
          </p:cNvSpPr>
          <p:nvPr>
            <p:ph type="title"/>
          </p:nvPr>
        </p:nvSpPr>
        <p:spPr/>
        <p:txBody>
          <a:bodyPr/>
          <a:lstStyle/>
          <a:p>
            <a:r>
              <a:rPr lang="en-GB">
                <a:latin typeface="Saira Condensed Condensed SemiBold"/>
              </a:rPr>
              <a:t>Tools Used</a:t>
            </a:r>
            <a:endParaRPr lang="en-GB"/>
          </a:p>
        </p:txBody>
      </p:sp>
      <p:sp>
        <p:nvSpPr>
          <p:cNvPr id="5" name="Slide Number Placeholder 4">
            <a:extLst>
              <a:ext uri="{FF2B5EF4-FFF2-40B4-BE49-F238E27FC236}">
                <a16:creationId xmlns:a16="http://schemas.microsoft.com/office/drawing/2014/main" id="{DAEDE2C6-3151-02B4-F883-D1F2B6E97AEC}"/>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6" name="Picture 5" descr="A screenshot of a computer&#10;&#10;Description automatically generated">
            <a:extLst>
              <a:ext uri="{FF2B5EF4-FFF2-40B4-BE49-F238E27FC236}">
                <a16:creationId xmlns:a16="http://schemas.microsoft.com/office/drawing/2014/main" id="{F40AA4D4-BBF2-EEB6-F1B6-8A87C5861504}"/>
              </a:ext>
            </a:extLst>
          </p:cNvPr>
          <p:cNvPicPr>
            <a:picLocks noChangeAspect="1"/>
          </p:cNvPicPr>
          <p:nvPr/>
        </p:nvPicPr>
        <p:blipFill>
          <a:blip r:embed="rId2"/>
          <a:stretch>
            <a:fillRect/>
          </a:stretch>
        </p:blipFill>
        <p:spPr>
          <a:xfrm>
            <a:off x="463827" y="1308616"/>
            <a:ext cx="10707380" cy="4902125"/>
          </a:xfrm>
          <a:prstGeom prst="rect">
            <a:avLst/>
          </a:prstGeom>
        </p:spPr>
      </p:pic>
    </p:spTree>
    <p:extLst>
      <p:ext uri="{BB962C8B-B14F-4D97-AF65-F5344CB8AC3E}">
        <p14:creationId xmlns:p14="http://schemas.microsoft.com/office/powerpoint/2010/main" val="105558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p:txBody>
          <a:bodyPr>
            <a:normAutofit fontScale="90000"/>
          </a:bodyPr>
          <a:lstStyle/>
          <a:p>
            <a:r>
              <a:rPr lang="en-US">
                <a:latin typeface="Calibri"/>
                <a:ea typeface="Calibri"/>
                <a:cs typeface="Calibri"/>
              </a:rPr>
              <a:t>Tools Used </a:t>
            </a:r>
            <a:br>
              <a:rPr lang="en-US">
                <a:latin typeface="Calibri"/>
                <a:ea typeface="Calibri"/>
                <a:cs typeface="Calibri"/>
              </a:rPr>
            </a:br>
            <a:r>
              <a:rPr lang="en-US">
                <a:latin typeface="Calibri"/>
                <a:ea typeface="Calibri"/>
                <a:cs typeface="Calibri"/>
              </a:rPr>
              <a:t>1.NodeMCU </a:t>
            </a:r>
            <a:r>
              <a:rPr lang="en-US" err="1">
                <a:latin typeface="Calibri"/>
                <a:ea typeface="Calibri"/>
                <a:cs typeface="Calibri"/>
              </a:rPr>
              <a:t>PyFlasher</a:t>
            </a:r>
          </a:p>
        </p:txBody>
      </p:sp>
      <p:sp>
        <p:nvSpPr>
          <p:cNvPr id="4" name="Content Placeholder 3">
            <a:extLst>
              <a:ext uri="{FF2B5EF4-FFF2-40B4-BE49-F238E27FC236}">
                <a16:creationId xmlns:a16="http://schemas.microsoft.com/office/drawing/2014/main" id="{2D892B6B-D3D5-1995-E3FD-E1A4FCA195CB}"/>
              </a:ext>
            </a:extLst>
          </p:cNvPr>
          <p:cNvSpPr>
            <a:spLocks noGrp="1"/>
          </p:cNvSpPr>
          <p:nvPr>
            <p:ph idx="1"/>
          </p:nvPr>
        </p:nvSpPr>
        <p:spPr>
          <a:xfrm>
            <a:off x="716489" y="730882"/>
            <a:ext cx="10132796" cy="4450117"/>
          </a:xfrm>
        </p:spPr>
        <p:txBody>
          <a:bodyPr vert="horz" lIns="91440" tIns="45720" rIns="91440" bIns="45720" rtlCol="0" anchor="t">
            <a:normAutofit/>
          </a:bodyPr>
          <a:lstStyle/>
          <a:p>
            <a:pPr marL="0" indent="0">
              <a:buNone/>
            </a:pPr>
            <a:endParaRPr lang="en-US">
              <a:latin typeface="Calibri"/>
              <a:ea typeface="Calibri"/>
              <a:cs typeface="Calibri"/>
            </a:endParaRPr>
          </a:p>
          <a:p>
            <a:endParaRPr lang="en-US">
              <a:latin typeface="Calibri"/>
              <a:cs typeface="Calibri"/>
            </a:endParaRPr>
          </a:p>
          <a:p>
            <a:pPr marL="0" indent="0">
              <a:buNone/>
            </a:pPr>
            <a:endParaRPr lang="en-US">
              <a:latin typeface="Calibri"/>
              <a:ea typeface="Calibri"/>
              <a:cs typeface="Calibri"/>
            </a:endParaRPr>
          </a:p>
          <a:p>
            <a:endParaRPr lang="en-US">
              <a:latin typeface="Calibri"/>
              <a:ea typeface="Calibri"/>
              <a:cs typeface="Calibri"/>
            </a:endParaRP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p:txBody>
          <a:bodyPr/>
          <a:lstStyle/>
          <a:p>
            <a:fld id="{4267CD5E-26CF-4249-8540-BB1D07FD4227}" type="slidenum">
              <a:rPr lang="en-US" dirty="0" smtClean="0"/>
              <a:t>13</a:t>
            </a:fld>
            <a:endParaRPr lang="en-US"/>
          </a:p>
        </p:txBody>
      </p:sp>
      <p:pic>
        <p:nvPicPr>
          <p:cNvPr id="3" name="Picture 2" descr="A screenshot of a computer&#10;&#10;Description automatically generated">
            <a:extLst>
              <a:ext uri="{FF2B5EF4-FFF2-40B4-BE49-F238E27FC236}">
                <a16:creationId xmlns:a16="http://schemas.microsoft.com/office/drawing/2014/main" id="{B8A242EC-C9DB-F1A6-175E-53A88DEA6A6A}"/>
              </a:ext>
            </a:extLst>
          </p:cNvPr>
          <p:cNvPicPr>
            <a:picLocks noChangeAspect="1"/>
          </p:cNvPicPr>
          <p:nvPr/>
        </p:nvPicPr>
        <p:blipFill>
          <a:blip r:embed="rId2"/>
          <a:stretch>
            <a:fillRect/>
          </a:stretch>
        </p:blipFill>
        <p:spPr>
          <a:xfrm>
            <a:off x="801512" y="1442861"/>
            <a:ext cx="9779940" cy="4913018"/>
          </a:xfrm>
          <a:prstGeom prst="rect">
            <a:avLst/>
          </a:prstGeom>
        </p:spPr>
      </p:pic>
    </p:spTree>
    <p:extLst>
      <p:ext uri="{BB962C8B-B14F-4D97-AF65-F5344CB8AC3E}">
        <p14:creationId xmlns:p14="http://schemas.microsoft.com/office/powerpoint/2010/main" val="313273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p:txBody>
          <a:bodyPr>
            <a:normAutofit fontScale="90000"/>
          </a:bodyPr>
          <a:lstStyle/>
          <a:p>
            <a:r>
              <a:rPr lang="en-US">
                <a:latin typeface="Calibri"/>
                <a:ea typeface="Calibri"/>
                <a:cs typeface="Calibri"/>
              </a:rPr>
              <a:t>Tools Used </a:t>
            </a:r>
            <a:br>
              <a:rPr lang="en-US">
                <a:latin typeface="Calibri"/>
                <a:ea typeface="Calibri"/>
                <a:cs typeface="Calibri"/>
              </a:rPr>
            </a:br>
            <a:r>
              <a:rPr lang="en-US">
                <a:latin typeface="Calibri"/>
                <a:ea typeface="Calibri"/>
                <a:cs typeface="Calibri"/>
              </a:rPr>
              <a:t>1.ESPlorer</a:t>
            </a:r>
          </a:p>
        </p:txBody>
      </p:sp>
      <p:sp>
        <p:nvSpPr>
          <p:cNvPr id="4" name="Content Placeholder 3">
            <a:extLst>
              <a:ext uri="{FF2B5EF4-FFF2-40B4-BE49-F238E27FC236}">
                <a16:creationId xmlns:a16="http://schemas.microsoft.com/office/drawing/2014/main" id="{2D892B6B-D3D5-1995-E3FD-E1A4FCA195CB}"/>
              </a:ext>
            </a:extLst>
          </p:cNvPr>
          <p:cNvSpPr>
            <a:spLocks noGrp="1"/>
          </p:cNvSpPr>
          <p:nvPr>
            <p:ph idx="1"/>
          </p:nvPr>
        </p:nvSpPr>
        <p:spPr>
          <a:xfrm>
            <a:off x="716489" y="730882"/>
            <a:ext cx="10132796" cy="4450117"/>
          </a:xfrm>
        </p:spPr>
        <p:txBody>
          <a:bodyPr vert="horz" lIns="91440" tIns="45720" rIns="91440" bIns="45720" rtlCol="0" anchor="t">
            <a:normAutofit/>
          </a:bodyPr>
          <a:lstStyle/>
          <a:p>
            <a:pPr marL="0" indent="0">
              <a:buNone/>
            </a:pPr>
            <a:endParaRPr lang="en-US">
              <a:latin typeface="Calibri"/>
              <a:ea typeface="Calibri"/>
              <a:cs typeface="Calibri"/>
            </a:endParaRPr>
          </a:p>
          <a:p>
            <a:endParaRPr lang="en-US">
              <a:latin typeface="Calibri"/>
              <a:cs typeface="Calibri"/>
            </a:endParaRPr>
          </a:p>
          <a:p>
            <a:pPr marL="0" indent="0">
              <a:buNone/>
            </a:pPr>
            <a:endParaRPr lang="en-US">
              <a:latin typeface="Calibri"/>
              <a:ea typeface="Calibri"/>
              <a:cs typeface="Calibri"/>
            </a:endParaRPr>
          </a:p>
          <a:p>
            <a:endParaRPr lang="en-US">
              <a:latin typeface="Calibri"/>
              <a:ea typeface="Calibri"/>
              <a:cs typeface="Calibri"/>
            </a:endParaRP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p:txBody>
          <a:bodyPr/>
          <a:lstStyle/>
          <a:p>
            <a:fld id="{4267CD5E-26CF-4249-8540-BB1D07FD4227}" type="slidenum">
              <a:rPr lang="en-US" dirty="0" smtClean="0"/>
              <a:t>14</a:t>
            </a:fld>
            <a:endParaRPr lang="en-US"/>
          </a:p>
        </p:txBody>
      </p:sp>
      <p:pic>
        <p:nvPicPr>
          <p:cNvPr id="8" name="Picture 7" descr="A screenshot of a computer&#10;&#10;Description automatically generated">
            <a:extLst>
              <a:ext uri="{FF2B5EF4-FFF2-40B4-BE49-F238E27FC236}">
                <a16:creationId xmlns:a16="http://schemas.microsoft.com/office/drawing/2014/main" id="{587F55D2-90AE-9AA5-E9A6-F31DBBE945CA}"/>
              </a:ext>
            </a:extLst>
          </p:cNvPr>
          <p:cNvPicPr>
            <a:picLocks noChangeAspect="1"/>
          </p:cNvPicPr>
          <p:nvPr/>
        </p:nvPicPr>
        <p:blipFill>
          <a:blip r:embed="rId2"/>
          <a:stretch>
            <a:fillRect/>
          </a:stretch>
        </p:blipFill>
        <p:spPr>
          <a:xfrm>
            <a:off x="540152" y="1524000"/>
            <a:ext cx="8362710" cy="4832430"/>
          </a:xfrm>
          <a:prstGeom prst="rect">
            <a:avLst/>
          </a:prstGeom>
        </p:spPr>
      </p:pic>
      <p:cxnSp>
        <p:nvCxnSpPr>
          <p:cNvPr id="9" name="Straight Arrow Connector 8">
            <a:extLst>
              <a:ext uri="{FF2B5EF4-FFF2-40B4-BE49-F238E27FC236}">
                <a16:creationId xmlns:a16="http://schemas.microsoft.com/office/drawing/2014/main" id="{A720E28B-32D9-45FB-2089-46364297642A}"/>
              </a:ext>
            </a:extLst>
          </p:cNvPr>
          <p:cNvCxnSpPr/>
          <p:nvPr/>
        </p:nvCxnSpPr>
        <p:spPr>
          <a:xfrm flipV="1">
            <a:off x="8329914" y="1995667"/>
            <a:ext cx="1136247"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A974050-7CDB-48E8-D992-9AFC39708AF5}"/>
              </a:ext>
            </a:extLst>
          </p:cNvPr>
          <p:cNvSpPr txBox="1"/>
          <p:nvPr/>
        </p:nvSpPr>
        <p:spPr>
          <a:xfrm>
            <a:off x="9510531" y="176513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 COM port</a:t>
            </a:r>
            <a:endParaRPr lang="en-GB"/>
          </a:p>
        </p:txBody>
      </p:sp>
      <p:sp>
        <p:nvSpPr>
          <p:cNvPr id="13" name="TextBox 12">
            <a:extLst>
              <a:ext uri="{FF2B5EF4-FFF2-40B4-BE49-F238E27FC236}">
                <a16:creationId xmlns:a16="http://schemas.microsoft.com/office/drawing/2014/main" id="{6022C922-8675-9ADE-29B3-715D2ACB5191}"/>
              </a:ext>
            </a:extLst>
          </p:cNvPr>
          <p:cNvSpPr txBox="1"/>
          <p:nvPr/>
        </p:nvSpPr>
        <p:spPr>
          <a:xfrm>
            <a:off x="9558758" y="20888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Open/Close port</a:t>
            </a:r>
            <a:endParaRPr lang="en-US"/>
          </a:p>
        </p:txBody>
      </p:sp>
      <p:sp>
        <p:nvSpPr>
          <p:cNvPr id="15" name="TextBox 14">
            <a:extLst>
              <a:ext uri="{FF2B5EF4-FFF2-40B4-BE49-F238E27FC236}">
                <a16:creationId xmlns:a16="http://schemas.microsoft.com/office/drawing/2014/main" id="{854A7360-65F2-0491-53EA-DE14844BE8FE}"/>
              </a:ext>
            </a:extLst>
          </p:cNvPr>
          <p:cNvSpPr txBox="1"/>
          <p:nvPr/>
        </p:nvSpPr>
        <p:spPr>
          <a:xfrm>
            <a:off x="9550196" y="2357962"/>
            <a:ext cx="28300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Baud rate</a:t>
            </a:r>
          </a:p>
        </p:txBody>
      </p:sp>
      <p:sp>
        <p:nvSpPr>
          <p:cNvPr id="17" name="TextBox 16">
            <a:extLst>
              <a:ext uri="{FF2B5EF4-FFF2-40B4-BE49-F238E27FC236}">
                <a16:creationId xmlns:a16="http://schemas.microsoft.com/office/drawing/2014/main" id="{EDC35276-33ED-D5EE-2364-E17EC84A6799}"/>
              </a:ext>
            </a:extLst>
          </p:cNvPr>
          <p:cNvSpPr txBox="1"/>
          <p:nvPr/>
        </p:nvSpPr>
        <p:spPr>
          <a:xfrm>
            <a:off x="9558757" y="532435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Save &amp; Compile</a:t>
            </a:r>
          </a:p>
        </p:txBody>
      </p:sp>
      <p:sp>
        <p:nvSpPr>
          <p:cNvPr id="19" name="TextBox 18">
            <a:extLst>
              <a:ext uri="{FF2B5EF4-FFF2-40B4-BE49-F238E27FC236}">
                <a16:creationId xmlns:a16="http://schemas.microsoft.com/office/drawing/2014/main" id="{B60C4832-BABD-94F9-850E-E186E8FC2D28}"/>
              </a:ext>
            </a:extLst>
          </p:cNvPr>
          <p:cNvSpPr txBox="1"/>
          <p:nvPr/>
        </p:nvSpPr>
        <p:spPr>
          <a:xfrm>
            <a:off x="9551387" y="5752984"/>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Executing the code on MCU</a:t>
            </a:r>
          </a:p>
        </p:txBody>
      </p:sp>
      <p:cxnSp>
        <p:nvCxnSpPr>
          <p:cNvPr id="3" name="Straight Arrow Connector 2">
            <a:extLst>
              <a:ext uri="{FF2B5EF4-FFF2-40B4-BE49-F238E27FC236}">
                <a16:creationId xmlns:a16="http://schemas.microsoft.com/office/drawing/2014/main" id="{6832FFD1-2F7C-571A-8EAF-5648BBB8BEC0}"/>
              </a:ext>
            </a:extLst>
          </p:cNvPr>
          <p:cNvCxnSpPr>
            <a:cxnSpLocks/>
          </p:cNvCxnSpPr>
          <p:nvPr/>
        </p:nvCxnSpPr>
        <p:spPr>
          <a:xfrm flipV="1">
            <a:off x="5778498" y="2312453"/>
            <a:ext cx="3730471"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0C5FF9-8EDB-4C7A-FC17-02871BD4B852}"/>
              </a:ext>
            </a:extLst>
          </p:cNvPr>
          <p:cNvCxnSpPr>
            <a:cxnSpLocks/>
          </p:cNvCxnSpPr>
          <p:nvPr/>
        </p:nvCxnSpPr>
        <p:spPr>
          <a:xfrm>
            <a:off x="6266519" y="2545551"/>
            <a:ext cx="3293820" cy="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D63B3A-E3A0-0776-3481-7FA914FC59A0}"/>
              </a:ext>
            </a:extLst>
          </p:cNvPr>
          <p:cNvCxnSpPr>
            <a:cxnSpLocks/>
          </p:cNvCxnSpPr>
          <p:nvPr/>
        </p:nvCxnSpPr>
        <p:spPr>
          <a:xfrm flipV="1">
            <a:off x="1977058" y="5514564"/>
            <a:ext cx="7574719" cy="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9AB824-4A3E-350F-ED17-8FAB1AC04E40}"/>
              </a:ext>
            </a:extLst>
          </p:cNvPr>
          <p:cNvCxnSpPr>
            <a:cxnSpLocks/>
          </p:cNvCxnSpPr>
          <p:nvPr/>
        </p:nvCxnSpPr>
        <p:spPr>
          <a:xfrm flipV="1">
            <a:off x="1163687" y="5925530"/>
            <a:ext cx="8396651" cy="1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583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46E9D-8C62-DD70-AFC2-0A7264D7158B}"/>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15</a:t>
            </a:fld>
            <a:endParaRPr lang="en-US"/>
          </a:p>
        </p:txBody>
      </p:sp>
      <p:sp>
        <p:nvSpPr>
          <p:cNvPr id="2" name="Title 1">
            <a:extLst>
              <a:ext uri="{FF2B5EF4-FFF2-40B4-BE49-F238E27FC236}">
                <a16:creationId xmlns:a16="http://schemas.microsoft.com/office/drawing/2014/main" id="{F93F7E37-4A91-B762-9ACB-E09E4E6C1CDB}"/>
              </a:ext>
            </a:extLst>
          </p:cNvPr>
          <p:cNvSpPr>
            <a:spLocks noGrp="1"/>
          </p:cNvSpPr>
          <p:nvPr>
            <p:ph type="title"/>
          </p:nvPr>
        </p:nvSpPr>
        <p:spPr>
          <a:xfrm>
            <a:off x="644773" y="457200"/>
            <a:ext cx="10646588" cy="998126"/>
          </a:xfrm>
        </p:spPr>
        <p:txBody>
          <a:bodyPr anchor="b">
            <a:normAutofit/>
          </a:bodyPr>
          <a:lstStyle/>
          <a:p>
            <a:r>
              <a:rPr lang="en-US" sz="4000">
                <a:latin typeface="Saira Condensed Condensed SemiBold"/>
              </a:rPr>
              <a:t>LUA – Programming Language</a:t>
            </a:r>
            <a:endParaRPr lang="en-GB" sz="3600" b="0">
              <a:latin typeface="Saira Condensed Condensed SemiBold"/>
            </a:endParaRPr>
          </a:p>
        </p:txBody>
      </p:sp>
      <p:graphicFrame>
        <p:nvGraphicFramePr>
          <p:cNvPr id="28" name="Content Placeholder 2">
            <a:extLst>
              <a:ext uri="{FF2B5EF4-FFF2-40B4-BE49-F238E27FC236}">
                <a16:creationId xmlns:a16="http://schemas.microsoft.com/office/drawing/2014/main" id="{165A6CC5-4A65-2160-7B6E-DBA8F2E31A38}"/>
              </a:ext>
            </a:extLst>
          </p:cNvPr>
          <p:cNvGraphicFramePr>
            <a:graphicFrameLocks noGrp="1"/>
          </p:cNvGraphicFramePr>
          <p:nvPr>
            <p:ph idx="1"/>
            <p:extLst>
              <p:ext uri="{D42A27DB-BD31-4B8C-83A1-F6EECF244321}">
                <p14:modId xmlns:p14="http://schemas.microsoft.com/office/powerpoint/2010/main" val="3677981139"/>
              </p:ext>
            </p:extLst>
          </p:nvPr>
        </p:nvGraphicFramePr>
        <p:xfrm>
          <a:off x="5126744" y="2200983"/>
          <a:ext cx="6228644" cy="3669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7" name="Picture 46" descr="A blue circle with white dots&#10;&#10;Description automatically generated">
            <a:extLst>
              <a:ext uri="{FF2B5EF4-FFF2-40B4-BE49-F238E27FC236}">
                <a16:creationId xmlns:a16="http://schemas.microsoft.com/office/drawing/2014/main" id="{DB457718-5CAB-1B3C-FDDB-00019B377CD9}"/>
              </a:ext>
            </a:extLst>
          </p:cNvPr>
          <p:cNvPicPr>
            <a:picLocks noChangeAspect="1"/>
          </p:cNvPicPr>
          <p:nvPr/>
        </p:nvPicPr>
        <p:blipFill>
          <a:blip r:embed="rId7"/>
          <a:stretch>
            <a:fillRect/>
          </a:stretch>
        </p:blipFill>
        <p:spPr>
          <a:xfrm>
            <a:off x="614303" y="1682044"/>
            <a:ext cx="3973689" cy="4114800"/>
          </a:xfrm>
          <a:prstGeom prst="rect">
            <a:avLst/>
          </a:prstGeom>
        </p:spPr>
      </p:pic>
    </p:spTree>
    <p:extLst>
      <p:ext uri="{BB962C8B-B14F-4D97-AF65-F5344CB8AC3E}">
        <p14:creationId xmlns:p14="http://schemas.microsoft.com/office/powerpoint/2010/main" val="251839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B7A57C8-BF61-B15A-53E8-507F652CA898}"/>
              </a:ext>
            </a:extLst>
          </p:cNvPr>
          <p:cNvSpPr>
            <a:spLocks noGrp="1"/>
          </p:cNvSpPr>
          <p:nvPr>
            <p:ph type="title"/>
          </p:nvPr>
        </p:nvSpPr>
        <p:spPr>
          <a:xfrm>
            <a:off x="644769" y="365125"/>
            <a:ext cx="10710619" cy="1325563"/>
          </a:xfrm>
        </p:spPr>
        <p:txBody>
          <a:bodyPr anchor="t">
            <a:normAutofit/>
          </a:bodyPr>
          <a:lstStyle/>
          <a:p>
            <a:r>
              <a:rPr lang="en-US"/>
              <a:t>Webserver</a:t>
            </a:r>
          </a:p>
        </p:txBody>
      </p:sp>
      <p:sp>
        <p:nvSpPr>
          <p:cNvPr id="2" name="Slide Number Placeholder 1">
            <a:extLst>
              <a:ext uri="{FF2B5EF4-FFF2-40B4-BE49-F238E27FC236}">
                <a16:creationId xmlns:a16="http://schemas.microsoft.com/office/drawing/2014/main" id="{24A915BB-D1E3-967C-27AD-95E6B87B3F35}"/>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16</a:t>
            </a:fld>
            <a:endParaRPr lang="en-US"/>
          </a:p>
        </p:txBody>
      </p:sp>
      <p:graphicFrame>
        <p:nvGraphicFramePr>
          <p:cNvPr id="20" name="Content Placeholder 2">
            <a:extLst>
              <a:ext uri="{FF2B5EF4-FFF2-40B4-BE49-F238E27FC236}">
                <a16:creationId xmlns:a16="http://schemas.microsoft.com/office/drawing/2014/main" id="{54C1333A-57A8-FE35-33E5-BD485BA07C8E}"/>
              </a:ext>
            </a:extLst>
          </p:cNvPr>
          <p:cNvGraphicFramePr>
            <a:graphicFrameLocks noGrp="1"/>
          </p:cNvGraphicFramePr>
          <p:nvPr>
            <p:ph idx="1"/>
            <p:extLst>
              <p:ext uri="{D42A27DB-BD31-4B8C-83A1-F6EECF244321}">
                <p14:modId xmlns:p14="http://schemas.microsoft.com/office/powerpoint/2010/main" val="3864391434"/>
              </p:ext>
            </p:extLst>
          </p:nvPr>
        </p:nvGraphicFramePr>
        <p:xfrm>
          <a:off x="644771" y="1825625"/>
          <a:ext cx="10709031" cy="4235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93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p:txBody>
          <a:bodyPr>
            <a:normAutofit fontScale="90000"/>
          </a:bodyPr>
          <a:lstStyle/>
          <a:p>
            <a:r>
              <a:rPr lang="en-US">
                <a:latin typeface="Calibri"/>
                <a:ea typeface="Calibri"/>
                <a:cs typeface="Calibri"/>
              </a:rPr>
              <a:t>Results</a:t>
            </a:r>
            <a:br>
              <a:rPr lang="en-US">
                <a:latin typeface="Calibri"/>
                <a:ea typeface="Calibri"/>
                <a:cs typeface="Calibri"/>
              </a:rPr>
            </a:br>
            <a:endParaRPr lang="en-US">
              <a:latin typeface="Calibri"/>
              <a:ea typeface="Calibri"/>
              <a:cs typeface="Calibri"/>
            </a:endParaRPr>
          </a:p>
        </p:txBody>
      </p:sp>
      <p:sp>
        <p:nvSpPr>
          <p:cNvPr id="4" name="Content Placeholder 3">
            <a:extLst>
              <a:ext uri="{FF2B5EF4-FFF2-40B4-BE49-F238E27FC236}">
                <a16:creationId xmlns:a16="http://schemas.microsoft.com/office/drawing/2014/main" id="{2D892B6B-D3D5-1995-E3FD-E1A4FCA195CB}"/>
              </a:ext>
            </a:extLst>
          </p:cNvPr>
          <p:cNvSpPr>
            <a:spLocks noGrp="1"/>
          </p:cNvSpPr>
          <p:nvPr>
            <p:ph idx="1"/>
          </p:nvPr>
        </p:nvSpPr>
        <p:spPr>
          <a:xfrm>
            <a:off x="716489" y="730882"/>
            <a:ext cx="10132796" cy="4450117"/>
          </a:xfrm>
        </p:spPr>
        <p:txBody>
          <a:bodyPr vert="horz" lIns="91440" tIns="45720" rIns="91440" bIns="45720" rtlCol="0" anchor="t">
            <a:normAutofit/>
          </a:bodyPr>
          <a:lstStyle/>
          <a:p>
            <a:pPr marL="0" indent="0">
              <a:buNone/>
            </a:pPr>
            <a:endParaRPr lang="en-US">
              <a:latin typeface="Calibri"/>
              <a:ea typeface="Calibri"/>
              <a:cs typeface="Calibri"/>
            </a:endParaRPr>
          </a:p>
          <a:p>
            <a:endParaRPr lang="en-US">
              <a:latin typeface="Calibri"/>
              <a:cs typeface="Calibri"/>
            </a:endParaRPr>
          </a:p>
          <a:p>
            <a:pPr marL="0" indent="0">
              <a:buNone/>
            </a:pPr>
            <a:endParaRPr lang="en-US">
              <a:latin typeface="Calibri"/>
              <a:ea typeface="Calibri"/>
              <a:cs typeface="Calibri"/>
            </a:endParaRPr>
          </a:p>
          <a:p>
            <a:endParaRPr lang="en-US">
              <a:latin typeface="Calibri"/>
              <a:ea typeface="Calibri"/>
              <a:cs typeface="Calibri"/>
            </a:endParaRP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p:txBody>
          <a:bodyPr/>
          <a:lstStyle/>
          <a:p>
            <a:fld id="{4267CD5E-26CF-4249-8540-BB1D07FD4227}" type="slidenum">
              <a:rPr lang="en-US" dirty="0" smtClean="0"/>
              <a:t>17</a:t>
            </a:fld>
            <a:endParaRPr lang="en-US"/>
          </a:p>
        </p:txBody>
      </p:sp>
      <p:pic>
        <p:nvPicPr>
          <p:cNvPr id="7" name="Picture 6" descr="A screen shot of a computer&#10;&#10;Description automatically generated">
            <a:extLst>
              <a:ext uri="{FF2B5EF4-FFF2-40B4-BE49-F238E27FC236}">
                <a16:creationId xmlns:a16="http://schemas.microsoft.com/office/drawing/2014/main" id="{CFA4430B-D56B-EAF4-5220-7171E64064A4}"/>
              </a:ext>
            </a:extLst>
          </p:cNvPr>
          <p:cNvPicPr>
            <a:picLocks noChangeAspect="1"/>
          </p:cNvPicPr>
          <p:nvPr/>
        </p:nvPicPr>
        <p:blipFill>
          <a:blip r:embed="rId2"/>
          <a:stretch>
            <a:fillRect/>
          </a:stretch>
        </p:blipFill>
        <p:spPr>
          <a:xfrm>
            <a:off x="993169" y="1285578"/>
            <a:ext cx="8259703" cy="1680992"/>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F76C84B5-331C-B35D-BAC8-EE88804C0CCF}"/>
              </a:ext>
            </a:extLst>
          </p:cNvPr>
          <p:cNvPicPr>
            <a:picLocks noChangeAspect="1"/>
          </p:cNvPicPr>
          <p:nvPr/>
        </p:nvPicPr>
        <p:blipFill>
          <a:blip r:embed="rId3"/>
          <a:stretch>
            <a:fillRect/>
          </a:stretch>
        </p:blipFill>
        <p:spPr>
          <a:xfrm>
            <a:off x="997185" y="3025948"/>
            <a:ext cx="8344371" cy="1709214"/>
          </a:xfrm>
          <a:prstGeom prst="rect">
            <a:avLst/>
          </a:prstGeom>
        </p:spPr>
      </p:pic>
    </p:spTree>
    <p:extLst>
      <p:ext uri="{BB962C8B-B14F-4D97-AF65-F5344CB8AC3E}">
        <p14:creationId xmlns:p14="http://schemas.microsoft.com/office/powerpoint/2010/main" val="127085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a:xfrm>
            <a:off x="644769" y="365125"/>
            <a:ext cx="10710619" cy="1325563"/>
          </a:xfrm>
        </p:spPr>
        <p:txBody>
          <a:bodyPr anchor="t">
            <a:normAutofit/>
          </a:bodyPr>
          <a:lstStyle/>
          <a:p>
            <a:r>
              <a:rPr lang="en-US"/>
              <a:t>Learning/Challenges</a:t>
            </a: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18</a:t>
            </a:fld>
            <a:endParaRPr lang="en-US"/>
          </a:p>
        </p:txBody>
      </p:sp>
      <p:graphicFrame>
        <p:nvGraphicFramePr>
          <p:cNvPr id="18" name="Content Placeholder 3">
            <a:extLst>
              <a:ext uri="{FF2B5EF4-FFF2-40B4-BE49-F238E27FC236}">
                <a16:creationId xmlns:a16="http://schemas.microsoft.com/office/drawing/2014/main" id="{FA3612E8-2134-47A0-4071-CD58E811982D}"/>
              </a:ext>
            </a:extLst>
          </p:cNvPr>
          <p:cNvGraphicFramePr>
            <a:graphicFrameLocks noGrp="1"/>
          </p:cNvGraphicFramePr>
          <p:nvPr>
            <p:ph idx="1"/>
          </p:nvPr>
        </p:nvGraphicFramePr>
        <p:xfrm>
          <a:off x="644771" y="1825625"/>
          <a:ext cx="10709031" cy="4235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6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a:xfrm>
            <a:off x="644769" y="365125"/>
            <a:ext cx="10710619" cy="1325563"/>
          </a:xfrm>
        </p:spPr>
        <p:txBody>
          <a:bodyPr anchor="t">
            <a:normAutofit/>
          </a:bodyPr>
          <a:lstStyle/>
          <a:p>
            <a:r>
              <a:rPr lang="en-US"/>
              <a:t>DEMO</a:t>
            </a: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19</a:t>
            </a:fld>
            <a:endParaRPr lang="en-US"/>
          </a:p>
        </p:txBody>
      </p:sp>
      <p:pic>
        <p:nvPicPr>
          <p:cNvPr id="4" name="WhatsApp Video 2023-12-07 at 2.55.22 PM">
            <a:hlinkClick r:id="" action="ppaction://media"/>
            <a:extLst>
              <a:ext uri="{FF2B5EF4-FFF2-40B4-BE49-F238E27FC236}">
                <a16:creationId xmlns:a16="http://schemas.microsoft.com/office/drawing/2014/main" id="{AB5D8E0B-A952-1645-A798-E303057280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1425" y="976901"/>
            <a:ext cx="9709150" cy="5195299"/>
          </a:xfrm>
          <a:prstGeom prst="rect">
            <a:avLst/>
          </a:prstGeom>
        </p:spPr>
      </p:pic>
    </p:spTree>
    <p:extLst>
      <p:ext uri="{BB962C8B-B14F-4D97-AF65-F5344CB8AC3E}">
        <p14:creationId xmlns:p14="http://schemas.microsoft.com/office/powerpoint/2010/main" val="15429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0324-7481-F0A4-8D0F-A00BA8201892}"/>
              </a:ext>
            </a:extLst>
          </p:cNvPr>
          <p:cNvSpPr>
            <a:spLocks noGrp="1"/>
          </p:cNvSpPr>
          <p:nvPr>
            <p:ph type="title"/>
          </p:nvPr>
        </p:nvSpPr>
        <p:spPr>
          <a:xfrm>
            <a:off x="644769" y="365125"/>
            <a:ext cx="10710619" cy="1325563"/>
          </a:xfrm>
        </p:spPr>
        <p:txBody>
          <a:bodyPr anchor="t">
            <a:normAutofit/>
          </a:bodyPr>
          <a:lstStyle/>
          <a:p>
            <a:r>
              <a:rPr lang="en-US"/>
              <a:t>Introduction</a:t>
            </a:r>
          </a:p>
        </p:txBody>
      </p:sp>
      <p:sp>
        <p:nvSpPr>
          <p:cNvPr id="4" name="Content Placeholder 3">
            <a:extLst>
              <a:ext uri="{FF2B5EF4-FFF2-40B4-BE49-F238E27FC236}">
                <a16:creationId xmlns:a16="http://schemas.microsoft.com/office/drawing/2014/main" id="{B1F1C577-CC28-3E2B-3B1D-7ACFFF34CD60}"/>
              </a:ext>
            </a:extLst>
          </p:cNvPr>
          <p:cNvSpPr>
            <a:spLocks noGrp="1"/>
          </p:cNvSpPr>
          <p:nvPr>
            <p:ph sz="half" idx="1"/>
          </p:nvPr>
        </p:nvSpPr>
        <p:spPr>
          <a:xfrm>
            <a:off x="644769" y="1330325"/>
            <a:ext cx="5715000" cy="4579939"/>
          </a:xfrm>
        </p:spPr>
        <p:txBody>
          <a:bodyPr vert="horz" lIns="91440" tIns="45720" rIns="91440" bIns="45720" rtlCol="0" anchor="t">
            <a:noAutofit/>
          </a:bodyPr>
          <a:lstStyle/>
          <a:p>
            <a:r>
              <a:rPr lang="en-US" sz="2000">
                <a:latin typeface="IBM Plex Sans"/>
              </a:rPr>
              <a:t>What is an intruder detection system? </a:t>
            </a:r>
          </a:p>
          <a:p>
            <a:pPr lvl="1">
              <a:buFont typeface="System Font Regular" pitchFamily="2" charset="2"/>
              <a:buChar char="-"/>
            </a:pPr>
            <a:r>
              <a:rPr lang="en-US" sz="2000">
                <a:latin typeface="IBM Plex Sans"/>
              </a:rPr>
              <a:t>Network of sensors to detect and deter unauthorized entry</a:t>
            </a:r>
          </a:p>
          <a:p>
            <a:pPr lvl="1">
              <a:buFont typeface="System Font Regular" pitchFamily="2" charset="2"/>
              <a:buChar char="-"/>
            </a:pPr>
            <a:r>
              <a:rPr lang="en-US" sz="2000">
                <a:latin typeface="IBM Plex Sans"/>
              </a:rPr>
              <a:t>Triggers alarms and alerts when triggered</a:t>
            </a:r>
          </a:p>
          <a:p>
            <a:r>
              <a:rPr lang="en-US" sz="2000">
                <a:latin typeface="IBM Plex Sans"/>
              </a:rPr>
              <a:t>Why implement an IDS? </a:t>
            </a:r>
          </a:p>
          <a:p>
            <a:pPr lvl="1">
              <a:buFont typeface="System Font Regular" pitchFamily="2" charset="2"/>
              <a:buChar char="-"/>
            </a:pPr>
            <a:r>
              <a:rPr lang="en-US" sz="2000">
                <a:latin typeface="IBM Plex Sans"/>
              </a:rPr>
              <a:t>Physical security for homes and assets</a:t>
            </a:r>
          </a:p>
          <a:p>
            <a:pPr lvl="1">
              <a:buFont typeface="System Font Regular" pitchFamily="2" charset="2"/>
              <a:buChar char="-"/>
            </a:pPr>
            <a:r>
              <a:rPr lang="en-US" sz="2000">
                <a:latin typeface="IBM Plex Sans"/>
              </a:rPr>
              <a:t>24/7 monitoring capabilities</a:t>
            </a:r>
          </a:p>
          <a:p>
            <a:pPr lvl="1">
              <a:buFont typeface="System Font Regular" pitchFamily="2" charset="2"/>
              <a:buChar char="-"/>
            </a:pPr>
            <a:r>
              <a:rPr lang="en-US" sz="2000">
                <a:latin typeface="IBM Plex Sans"/>
              </a:rPr>
              <a:t>Rapid notifications of suspicious activity</a:t>
            </a:r>
          </a:p>
          <a:p>
            <a:pPr lvl="1">
              <a:buFont typeface="System Font Regular" pitchFamily="2" charset="2"/>
              <a:buChar char="-"/>
            </a:pPr>
            <a:r>
              <a:rPr lang="en-US" sz="2000">
                <a:latin typeface="IBM Plex Sans"/>
              </a:rPr>
              <a:t>Remote control/flexible actions through network</a:t>
            </a:r>
          </a:p>
          <a:p>
            <a:endParaRPr lang="en-US"/>
          </a:p>
        </p:txBody>
      </p:sp>
      <p:pic>
        <p:nvPicPr>
          <p:cNvPr id="6" name="Picture 5" descr="A yellow sign with a red line and a black silhouette of a person walking on it&#10;&#10;Description automatically generated">
            <a:extLst>
              <a:ext uri="{FF2B5EF4-FFF2-40B4-BE49-F238E27FC236}">
                <a16:creationId xmlns:a16="http://schemas.microsoft.com/office/drawing/2014/main" id="{7F46D26F-EBE2-D1A3-66A2-6F5FCFE90230}"/>
              </a:ext>
            </a:extLst>
          </p:cNvPr>
          <p:cNvPicPr>
            <a:picLocks noChangeAspect="1"/>
          </p:cNvPicPr>
          <p:nvPr/>
        </p:nvPicPr>
        <p:blipFill>
          <a:blip r:embed="rId2"/>
          <a:stretch>
            <a:fillRect/>
          </a:stretch>
        </p:blipFill>
        <p:spPr>
          <a:xfrm>
            <a:off x="6894944" y="1825625"/>
            <a:ext cx="3736111" cy="4351339"/>
          </a:xfrm>
          <a:prstGeom prst="rect">
            <a:avLst/>
          </a:prstGeom>
          <a:noFill/>
        </p:spPr>
      </p:pic>
      <p:sp>
        <p:nvSpPr>
          <p:cNvPr id="5" name="Slide Number Placeholder 4">
            <a:extLst>
              <a:ext uri="{FF2B5EF4-FFF2-40B4-BE49-F238E27FC236}">
                <a16:creationId xmlns:a16="http://schemas.microsoft.com/office/drawing/2014/main" id="{577565F9-A41A-6D7E-C9A6-D07511AD45EA}"/>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a:t>
            </a:fld>
            <a:endParaRPr lang="en-US"/>
          </a:p>
        </p:txBody>
      </p:sp>
    </p:spTree>
    <p:extLst>
      <p:ext uri="{BB962C8B-B14F-4D97-AF65-F5344CB8AC3E}">
        <p14:creationId xmlns:p14="http://schemas.microsoft.com/office/powerpoint/2010/main" val="3541249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1ECE-39BB-3D7B-D70C-8F2C9C6DCAA3}"/>
              </a:ext>
            </a:extLst>
          </p:cNvPr>
          <p:cNvSpPr>
            <a:spLocks noGrp="1"/>
          </p:cNvSpPr>
          <p:nvPr>
            <p:ph type="title"/>
          </p:nvPr>
        </p:nvSpPr>
        <p:spPr>
          <a:xfrm>
            <a:off x="644769" y="365125"/>
            <a:ext cx="10710619" cy="1325563"/>
          </a:xfrm>
        </p:spPr>
        <p:txBody>
          <a:bodyPr anchor="t">
            <a:normAutofit/>
          </a:bodyPr>
          <a:lstStyle/>
          <a:p>
            <a:r>
              <a:rPr lang="en-US"/>
              <a:t>Further Scope</a:t>
            </a:r>
          </a:p>
        </p:txBody>
      </p:sp>
      <p:sp>
        <p:nvSpPr>
          <p:cNvPr id="5" name="Slide Number Placeholder 4">
            <a:extLst>
              <a:ext uri="{FF2B5EF4-FFF2-40B4-BE49-F238E27FC236}">
                <a16:creationId xmlns:a16="http://schemas.microsoft.com/office/drawing/2014/main" id="{E48BD6B4-6B72-4E92-4606-497538F8319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20</a:t>
            </a:fld>
            <a:endParaRPr lang="en-US"/>
          </a:p>
        </p:txBody>
      </p:sp>
      <p:graphicFrame>
        <p:nvGraphicFramePr>
          <p:cNvPr id="13" name="Content Placeholder 3">
            <a:extLst>
              <a:ext uri="{FF2B5EF4-FFF2-40B4-BE49-F238E27FC236}">
                <a16:creationId xmlns:a16="http://schemas.microsoft.com/office/drawing/2014/main" id="{225E1999-9F33-090C-1A94-FB032372ACEA}"/>
              </a:ext>
            </a:extLst>
          </p:cNvPr>
          <p:cNvGraphicFramePr>
            <a:graphicFrameLocks noGrp="1"/>
          </p:cNvGraphicFramePr>
          <p:nvPr>
            <p:ph idx="1"/>
            <p:extLst>
              <p:ext uri="{D42A27DB-BD31-4B8C-83A1-F6EECF244321}">
                <p14:modId xmlns:p14="http://schemas.microsoft.com/office/powerpoint/2010/main" val="553880843"/>
              </p:ext>
            </p:extLst>
          </p:nvPr>
        </p:nvGraphicFramePr>
        <p:xfrm>
          <a:off x="644771" y="1825625"/>
          <a:ext cx="10709031" cy="4235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814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9011-DEF0-9CA5-4B4B-824CF82E7537}"/>
              </a:ext>
            </a:extLst>
          </p:cNvPr>
          <p:cNvSpPr>
            <a:spLocks noGrp="1"/>
          </p:cNvSpPr>
          <p:nvPr>
            <p:ph type="title"/>
          </p:nvPr>
        </p:nvSpPr>
        <p:spPr>
          <a:xfrm>
            <a:off x="644769" y="365125"/>
            <a:ext cx="10710619" cy="1325563"/>
          </a:xfrm>
        </p:spPr>
        <p:txBody>
          <a:bodyPr anchor="t">
            <a:normAutofit/>
          </a:bodyPr>
          <a:lstStyle/>
          <a:p>
            <a:r>
              <a:rPr lang="en-GB"/>
              <a:t>References</a:t>
            </a:r>
          </a:p>
        </p:txBody>
      </p:sp>
      <p:sp>
        <p:nvSpPr>
          <p:cNvPr id="32" name="Content Placeholder 2">
            <a:extLst>
              <a:ext uri="{FF2B5EF4-FFF2-40B4-BE49-F238E27FC236}">
                <a16:creationId xmlns:a16="http://schemas.microsoft.com/office/drawing/2014/main" id="{CBD9DD01-44E5-9AD2-3CB0-EF7CB10F3A4A}"/>
              </a:ext>
            </a:extLst>
          </p:cNvPr>
          <p:cNvSpPr>
            <a:spLocks noGrp="1"/>
          </p:cNvSpPr>
          <p:nvPr>
            <p:ph sz="half" idx="2"/>
          </p:nvPr>
        </p:nvSpPr>
        <p:spPr>
          <a:xfrm>
            <a:off x="644772" y="1441151"/>
            <a:ext cx="10937485" cy="4748512"/>
          </a:xfrm>
        </p:spPr>
        <p:txBody>
          <a:bodyPr vert="horz" lIns="91440" tIns="45720" rIns="91440" bIns="45720" rtlCol="0">
            <a:normAutofit/>
          </a:bodyPr>
          <a:lstStyle/>
          <a:p>
            <a:r>
              <a:rPr lang="en-GB">
                <a:hlinkClick r:id="rId2"/>
              </a:rPr>
              <a:t>https://docs.espressif.com/</a:t>
            </a:r>
            <a:endParaRPr lang="en-GB"/>
          </a:p>
          <a:p>
            <a:r>
              <a:rPr lang="en-GB">
                <a:hlinkClick r:id="rId3"/>
              </a:rPr>
              <a:t>https://nodemcu.readthedocs.io/en/release/</a:t>
            </a:r>
          </a:p>
          <a:p>
            <a:r>
              <a:rPr lang="en-US"/>
              <a:t>Saleh Ahmad Khan, Ishtiaq Ahmad, Md. Sazzad Ahmed, Abu </a:t>
            </a:r>
            <a:r>
              <a:rPr lang="en-US" err="1"/>
              <a:t>Shufian</a:t>
            </a:r>
            <a:r>
              <a:rPr lang="en-US"/>
              <a:t> “A Smart Intruder Alert System Based on Microprocessor and Motion Detection,” 2019 International Conference on Robotics, Electrical and Signal Processing Techniques (ICREST).</a:t>
            </a:r>
            <a:endParaRPr lang="en-GB"/>
          </a:p>
        </p:txBody>
      </p:sp>
      <p:sp>
        <p:nvSpPr>
          <p:cNvPr id="4" name="Slide Number Placeholder 3">
            <a:extLst>
              <a:ext uri="{FF2B5EF4-FFF2-40B4-BE49-F238E27FC236}">
                <a16:creationId xmlns:a16="http://schemas.microsoft.com/office/drawing/2014/main" id="{47B29CEF-AD0D-2EB7-11F9-0E2DE61A4B2D}"/>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21</a:t>
            </a:fld>
            <a:endParaRPr lang="en-US"/>
          </a:p>
        </p:txBody>
      </p:sp>
    </p:spTree>
    <p:extLst>
      <p:ext uri="{BB962C8B-B14F-4D97-AF65-F5344CB8AC3E}">
        <p14:creationId xmlns:p14="http://schemas.microsoft.com/office/powerpoint/2010/main" val="3705347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4CC37C-034C-A232-71CA-B670B74D71CD}"/>
              </a:ext>
            </a:extLst>
          </p:cNvPr>
          <p:cNvSpPr>
            <a:spLocks noGrp="1"/>
          </p:cNvSpPr>
          <p:nvPr>
            <p:ph type="sldNum" sz="quarter" idx="4294967295"/>
          </p:nvPr>
        </p:nvSpPr>
        <p:spPr>
          <a:xfrm>
            <a:off x="9448800" y="6276975"/>
            <a:ext cx="2743200" cy="365125"/>
          </a:xfrm>
        </p:spPr>
        <p:txBody>
          <a:bodyPr/>
          <a:lstStyle/>
          <a:p>
            <a:fld id="{4267CD5E-26CF-4249-8540-BB1D07FD4227}" type="slidenum">
              <a:rPr lang="en-US" smtClean="0"/>
              <a:t>22</a:t>
            </a:fld>
            <a:endParaRPr lang="en-US"/>
          </a:p>
        </p:txBody>
      </p:sp>
    </p:spTree>
    <p:extLst>
      <p:ext uri="{BB962C8B-B14F-4D97-AF65-F5344CB8AC3E}">
        <p14:creationId xmlns:p14="http://schemas.microsoft.com/office/powerpoint/2010/main" val="298007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4F2A-E103-B939-F073-855284D5E5A1}"/>
              </a:ext>
            </a:extLst>
          </p:cNvPr>
          <p:cNvSpPr>
            <a:spLocks noGrp="1"/>
          </p:cNvSpPr>
          <p:nvPr>
            <p:ph type="title"/>
          </p:nvPr>
        </p:nvSpPr>
        <p:spPr>
          <a:xfrm>
            <a:off x="644769" y="365125"/>
            <a:ext cx="10710619" cy="1325563"/>
          </a:xfrm>
        </p:spPr>
        <p:txBody>
          <a:bodyPr vert="horz" lIns="91440" tIns="45720" rIns="91440" bIns="45720" rtlCol="0" anchor="t">
            <a:normAutofit/>
          </a:bodyPr>
          <a:lstStyle/>
          <a:p>
            <a:r>
              <a:rPr lang="en-US" b="1" i="0" kern="1200"/>
              <a:t>Components</a:t>
            </a:r>
          </a:p>
        </p:txBody>
      </p:sp>
      <p:sp>
        <p:nvSpPr>
          <p:cNvPr id="46" name="Slide Number Placeholder 4">
            <a:extLst>
              <a:ext uri="{FF2B5EF4-FFF2-40B4-BE49-F238E27FC236}">
                <a16:creationId xmlns:a16="http://schemas.microsoft.com/office/drawing/2014/main" id="{C2714B4C-F2AC-BE4D-79CD-A34C9A69C171}"/>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a:spcAft>
                <a:spcPts val="600"/>
              </a:spcAft>
            </a:pPr>
            <a:fld id="{4267CD5E-26CF-4249-8540-BB1D07FD4227}" type="slidenum">
              <a:rPr lang="en-US" smtClean="0"/>
              <a:pPr>
                <a:spcAft>
                  <a:spcPts val="600"/>
                </a:spcAft>
              </a:pPr>
              <a:t>3</a:t>
            </a:fld>
            <a:endParaRPr lang="en-US"/>
          </a:p>
        </p:txBody>
      </p:sp>
      <p:graphicFrame>
        <p:nvGraphicFramePr>
          <p:cNvPr id="54" name="TextBox 37">
            <a:extLst>
              <a:ext uri="{FF2B5EF4-FFF2-40B4-BE49-F238E27FC236}">
                <a16:creationId xmlns:a16="http://schemas.microsoft.com/office/drawing/2014/main" id="{DD87A895-E564-8DF8-5A94-1B483905D02F}"/>
              </a:ext>
            </a:extLst>
          </p:cNvPr>
          <p:cNvGraphicFramePr/>
          <p:nvPr>
            <p:extLst>
              <p:ext uri="{D42A27DB-BD31-4B8C-83A1-F6EECF244321}">
                <p14:modId xmlns:p14="http://schemas.microsoft.com/office/powerpoint/2010/main" val="1823711479"/>
              </p:ext>
            </p:extLst>
          </p:nvPr>
        </p:nvGraphicFramePr>
        <p:xfrm>
          <a:off x="644771" y="1825625"/>
          <a:ext cx="10709031" cy="4235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13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14AB648-FAE2-CEA5-42F7-716A1B1B014D}"/>
              </a:ext>
            </a:extLst>
          </p:cNvPr>
          <p:cNvSpPr>
            <a:spLocks noGrp="1"/>
          </p:cNvSpPr>
          <p:nvPr>
            <p:ph type="title"/>
          </p:nvPr>
        </p:nvSpPr>
        <p:spPr>
          <a:xfrm>
            <a:off x="644769" y="365125"/>
            <a:ext cx="10710619" cy="1325563"/>
          </a:xfrm>
        </p:spPr>
        <p:txBody>
          <a:bodyPr vert="horz" lIns="91440" tIns="45720" rIns="91440" bIns="45720" rtlCol="0" anchor="t">
            <a:normAutofit/>
          </a:bodyPr>
          <a:lstStyle/>
          <a:p>
            <a:r>
              <a:rPr lang="en-US" b="1" i="0" kern="1200"/>
              <a:t>Connections</a:t>
            </a:r>
          </a:p>
        </p:txBody>
      </p:sp>
      <p:pic>
        <p:nvPicPr>
          <p:cNvPr id="170" name="Content Placeholder 169" descr="A circuit board with wires&#10;&#10;Description automatically generated">
            <a:extLst>
              <a:ext uri="{FF2B5EF4-FFF2-40B4-BE49-F238E27FC236}">
                <a16:creationId xmlns:a16="http://schemas.microsoft.com/office/drawing/2014/main" id="{93DAB6AB-E7A6-4B60-95B5-FF8B30C5ED4D}"/>
              </a:ext>
            </a:extLst>
          </p:cNvPr>
          <p:cNvPicPr>
            <a:picLocks noGrp="1" noChangeAspect="1"/>
          </p:cNvPicPr>
          <p:nvPr>
            <p:ph sz="half" idx="2"/>
          </p:nvPr>
        </p:nvPicPr>
        <p:blipFill>
          <a:blip r:embed="rId3"/>
          <a:stretch>
            <a:fillRect/>
          </a:stretch>
        </p:blipFill>
        <p:spPr>
          <a:xfrm>
            <a:off x="6783718" y="1935606"/>
            <a:ext cx="4512747" cy="3329791"/>
          </a:xfrm>
        </p:spPr>
      </p:pic>
      <p:sp>
        <p:nvSpPr>
          <p:cNvPr id="5" name="Slide Number Placeholder 4">
            <a:extLst>
              <a:ext uri="{FF2B5EF4-FFF2-40B4-BE49-F238E27FC236}">
                <a16:creationId xmlns:a16="http://schemas.microsoft.com/office/drawing/2014/main" id="{2B5A0283-2532-1447-6183-24E03D01EC90}"/>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a:spcAft>
                <a:spcPts val="600"/>
              </a:spcAft>
            </a:pPr>
            <a:fld id="{4267CD5E-26CF-4249-8540-BB1D07FD4227}" type="slidenum">
              <a:rPr lang="en-US" smtClean="0"/>
              <a:pPr>
                <a:spcAft>
                  <a:spcPts val="600"/>
                </a:spcAft>
              </a:pPr>
              <a:t>4</a:t>
            </a:fld>
            <a:endParaRPr lang="en-US"/>
          </a:p>
        </p:txBody>
      </p:sp>
      <p:graphicFrame>
        <p:nvGraphicFramePr>
          <p:cNvPr id="27" name="TextBox 2">
            <a:extLst>
              <a:ext uri="{FF2B5EF4-FFF2-40B4-BE49-F238E27FC236}">
                <a16:creationId xmlns:a16="http://schemas.microsoft.com/office/drawing/2014/main" id="{E1465A32-6751-9AD1-01A2-AC31BBC14E8C}"/>
              </a:ext>
            </a:extLst>
          </p:cNvPr>
          <p:cNvGraphicFramePr/>
          <p:nvPr>
            <p:extLst>
              <p:ext uri="{D42A27DB-BD31-4B8C-83A1-F6EECF244321}">
                <p14:modId xmlns:p14="http://schemas.microsoft.com/office/powerpoint/2010/main" val="2766614569"/>
              </p:ext>
            </p:extLst>
          </p:nvPr>
        </p:nvGraphicFramePr>
        <p:xfrm>
          <a:off x="644769" y="1123002"/>
          <a:ext cx="5993080" cy="5053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226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5A0283-2532-1447-6183-24E03D01EC90}"/>
              </a:ext>
            </a:extLst>
          </p:cNvPr>
          <p:cNvSpPr>
            <a:spLocks noGrp="1"/>
          </p:cNvSpPr>
          <p:nvPr>
            <p:ph type="sldNum" sz="quarter" idx="12"/>
          </p:nvPr>
        </p:nvSpPr>
        <p:spPr/>
        <p:txBody>
          <a:bodyPr/>
          <a:lstStyle/>
          <a:p>
            <a:fld id="{4267CD5E-26CF-4249-8540-BB1D07FD4227}" type="slidenum">
              <a:rPr lang="en-US" smtClean="0"/>
              <a:t>5</a:t>
            </a:fld>
            <a:endParaRPr lang="en-US"/>
          </a:p>
        </p:txBody>
      </p:sp>
      <p:grpSp>
        <p:nvGrpSpPr>
          <p:cNvPr id="11" name="Group 10">
            <a:extLst>
              <a:ext uri="{FF2B5EF4-FFF2-40B4-BE49-F238E27FC236}">
                <a16:creationId xmlns:a16="http://schemas.microsoft.com/office/drawing/2014/main" id="{3683309B-F518-2D1C-3943-7A252AFD5254}"/>
              </a:ext>
            </a:extLst>
          </p:cNvPr>
          <p:cNvGrpSpPr/>
          <p:nvPr/>
        </p:nvGrpSpPr>
        <p:grpSpPr>
          <a:xfrm>
            <a:off x="907372" y="1775450"/>
            <a:ext cx="9270051" cy="3491708"/>
            <a:chOff x="3620455" y="2830004"/>
            <a:chExt cx="5954909" cy="1678108"/>
          </a:xfrm>
        </p:grpSpPr>
        <p:sp>
          <p:nvSpPr>
            <p:cNvPr id="6" name="Rectangle 5">
              <a:extLst>
                <a:ext uri="{FF2B5EF4-FFF2-40B4-BE49-F238E27FC236}">
                  <a16:creationId xmlns:a16="http://schemas.microsoft.com/office/drawing/2014/main" id="{4619D8D2-444B-FC8A-EA18-02A0F6028345}"/>
                </a:ext>
              </a:extLst>
            </p:cNvPr>
            <p:cNvSpPr/>
            <p:nvPr/>
          </p:nvSpPr>
          <p:spPr>
            <a:xfrm>
              <a:off x="3620455" y="2833688"/>
              <a:ext cx="1258870" cy="73219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ea typeface="Calibri"/>
                  <a:cs typeface="Calibri"/>
                </a:rPr>
                <a:t>PIR Sensor</a:t>
              </a:r>
              <a:endParaRPr lang="en-US"/>
            </a:p>
          </p:txBody>
        </p:sp>
        <p:sp>
          <p:nvSpPr>
            <p:cNvPr id="8" name="Rectangle 7">
              <a:extLst>
                <a:ext uri="{FF2B5EF4-FFF2-40B4-BE49-F238E27FC236}">
                  <a16:creationId xmlns:a16="http://schemas.microsoft.com/office/drawing/2014/main" id="{595391D6-D932-0A73-222A-4BB8B3A920F0}"/>
                </a:ext>
              </a:extLst>
            </p:cNvPr>
            <p:cNvSpPr/>
            <p:nvPr/>
          </p:nvSpPr>
          <p:spPr>
            <a:xfrm>
              <a:off x="5876264" y="2830004"/>
              <a:ext cx="1552208" cy="713175"/>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err="1">
                  <a:ea typeface="Calibri"/>
                  <a:cs typeface="Calibri"/>
                </a:rPr>
                <a:t>NodeMCU</a:t>
              </a:r>
              <a:r>
                <a:rPr lang="en-US">
                  <a:ea typeface="Calibri"/>
                  <a:cs typeface="Calibri"/>
                </a:rPr>
                <a:t>(ESP8266)</a:t>
              </a:r>
              <a:endParaRPr lang="en-US"/>
            </a:p>
          </p:txBody>
        </p:sp>
        <p:sp>
          <p:nvSpPr>
            <p:cNvPr id="9" name="Rectangle 8">
              <a:extLst>
                <a:ext uri="{FF2B5EF4-FFF2-40B4-BE49-F238E27FC236}">
                  <a16:creationId xmlns:a16="http://schemas.microsoft.com/office/drawing/2014/main" id="{055D8D8F-E901-A33B-2C3E-257DD8E30953}"/>
                </a:ext>
              </a:extLst>
            </p:cNvPr>
            <p:cNvSpPr/>
            <p:nvPr/>
          </p:nvSpPr>
          <p:spPr>
            <a:xfrm>
              <a:off x="8363340" y="3346395"/>
              <a:ext cx="1212024" cy="551468"/>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Laptop/Web Page</a:t>
              </a:r>
            </a:p>
          </p:txBody>
        </p:sp>
        <p:sp>
          <p:nvSpPr>
            <p:cNvPr id="10" name="Rectangle 9">
              <a:extLst>
                <a:ext uri="{FF2B5EF4-FFF2-40B4-BE49-F238E27FC236}">
                  <a16:creationId xmlns:a16="http://schemas.microsoft.com/office/drawing/2014/main" id="{C382EFC9-74D4-13FE-E233-7184CDE453F2}"/>
                </a:ext>
              </a:extLst>
            </p:cNvPr>
            <p:cNvSpPr/>
            <p:nvPr/>
          </p:nvSpPr>
          <p:spPr>
            <a:xfrm>
              <a:off x="5628275" y="4166116"/>
              <a:ext cx="2247671" cy="341996"/>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Programming Tool(IDE)</a:t>
              </a:r>
              <a:endParaRPr lang="en-US"/>
            </a:p>
          </p:txBody>
        </p:sp>
        <p:cxnSp>
          <p:nvCxnSpPr>
            <p:cNvPr id="14" name="Straight Arrow Connector 13">
              <a:extLst>
                <a:ext uri="{FF2B5EF4-FFF2-40B4-BE49-F238E27FC236}">
                  <a16:creationId xmlns:a16="http://schemas.microsoft.com/office/drawing/2014/main" id="{DFA9F71E-6E7F-4DDF-4F2D-BA1A10F57A7F}"/>
                </a:ext>
              </a:extLst>
            </p:cNvPr>
            <p:cNvCxnSpPr>
              <a:cxnSpLocks/>
            </p:cNvCxnSpPr>
            <p:nvPr/>
          </p:nvCxnSpPr>
          <p:spPr>
            <a:xfrm>
              <a:off x="4882194" y="3056710"/>
              <a:ext cx="998093" cy="5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C5E7E27-6F91-94F4-C1C7-D5C8019668C6}"/>
                </a:ext>
              </a:extLst>
            </p:cNvPr>
            <p:cNvCxnSpPr>
              <a:cxnSpLocks/>
            </p:cNvCxnSpPr>
            <p:nvPr/>
          </p:nvCxnSpPr>
          <p:spPr>
            <a:xfrm flipH="1" flipV="1">
              <a:off x="6883860" y="3549428"/>
              <a:ext cx="6357" cy="6035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A391D49-07DC-DD79-01D1-2D01C470789C}"/>
                </a:ext>
              </a:extLst>
            </p:cNvPr>
            <p:cNvCxnSpPr>
              <a:cxnSpLocks/>
            </p:cNvCxnSpPr>
            <p:nvPr/>
          </p:nvCxnSpPr>
          <p:spPr>
            <a:xfrm>
              <a:off x="7442993" y="2950236"/>
              <a:ext cx="917687" cy="53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2C71DF4-E6EE-8688-5F13-CC7B330D40C1}"/>
                </a:ext>
              </a:extLst>
            </p:cNvPr>
            <p:cNvCxnSpPr>
              <a:cxnSpLocks/>
            </p:cNvCxnSpPr>
            <p:nvPr/>
          </p:nvCxnSpPr>
          <p:spPr>
            <a:xfrm>
              <a:off x="6290706" y="3530913"/>
              <a:ext cx="10107" cy="6374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 name="Title 1">
            <a:extLst>
              <a:ext uri="{FF2B5EF4-FFF2-40B4-BE49-F238E27FC236}">
                <a16:creationId xmlns:a16="http://schemas.microsoft.com/office/drawing/2014/main" id="{614AB648-FAE2-CEA5-42F7-716A1B1B014D}"/>
              </a:ext>
            </a:extLst>
          </p:cNvPr>
          <p:cNvSpPr>
            <a:spLocks noGrp="1"/>
          </p:cNvSpPr>
          <p:nvPr>
            <p:ph type="title"/>
          </p:nvPr>
        </p:nvSpPr>
        <p:spPr>
          <a:xfrm>
            <a:off x="646359" y="365127"/>
            <a:ext cx="10709031" cy="734621"/>
          </a:xfrm>
        </p:spPr>
        <p:txBody>
          <a:bodyPr/>
          <a:lstStyle/>
          <a:p>
            <a:r>
              <a:rPr lang="en-US">
                <a:latin typeface="Calibri"/>
                <a:ea typeface="Calibri"/>
                <a:cs typeface="Calibri"/>
              </a:rPr>
              <a:t>Block Diagram</a:t>
            </a:r>
          </a:p>
        </p:txBody>
      </p:sp>
      <p:sp>
        <p:nvSpPr>
          <p:cNvPr id="3" name="Rectangle 2">
            <a:extLst>
              <a:ext uri="{FF2B5EF4-FFF2-40B4-BE49-F238E27FC236}">
                <a16:creationId xmlns:a16="http://schemas.microsoft.com/office/drawing/2014/main" id="{6205C575-A601-BFF8-356C-D178722899CC}"/>
              </a:ext>
            </a:extLst>
          </p:cNvPr>
          <p:cNvSpPr/>
          <p:nvPr/>
        </p:nvSpPr>
        <p:spPr>
          <a:xfrm>
            <a:off x="8284715" y="1349677"/>
            <a:ext cx="1886766" cy="1147462"/>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Buzzer</a:t>
            </a:r>
          </a:p>
        </p:txBody>
      </p:sp>
      <p:cxnSp>
        <p:nvCxnSpPr>
          <p:cNvPr id="13" name="Straight Arrow Connector 12">
            <a:extLst>
              <a:ext uri="{FF2B5EF4-FFF2-40B4-BE49-F238E27FC236}">
                <a16:creationId xmlns:a16="http://schemas.microsoft.com/office/drawing/2014/main" id="{5BAB9318-C031-87B0-1924-1831D012F684}"/>
              </a:ext>
            </a:extLst>
          </p:cNvPr>
          <p:cNvCxnSpPr>
            <a:cxnSpLocks/>
          </p:cNvCxnSpPr>
          <p:nvPr/>
        </p:nvCxnSpPr>
        <p:spPr>
          <a:xfrm flipV="1">
            <a:off x="6852004" y="3059917"/>
            <a:ext cx="1428570" cy="87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92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B8E3521-7FA2-7052-C989-B390BD057B17}"/>
              </a:ext>
            </a:extLst>
          </p:cNvPr>
          <p:cNvSpPr>
            <a:spLocks noGrp="1"/>
          </p:cNvSpPr>
          <p:nvPr>
            <p:ph type="sldNum" sz="quarter" idx="12"/>
          </p:nvPr>
        </p:nvSpPr>
        <p:spPr>
          <a:xfrm>
            <a:off x="9375913" y="6276840"/>
            <a:ext cx="2743200" cy="365125"/>
          </a:xfrm>
        </p:spPr>
        <p:txBody>
          <a:bodyPr vert="horz" lIns="91440" tIns="45720" rIns="91440" bIns="45720" rtlCol="0" anchor="ctr">
            <a:normAutofit/>
          </a:bodyPr>
          <a:lstStyle/>
          <a:p>
            <a:pPr>
              <a:spcAft>
                <a:spcPts val="600"/>
              </a:spcAft>
            </a:pPr>
            <a:fld id="{4267CD5E-26CF-4249-8540-BB1D07FD4227}" type="slidenum">
              <a:rPr lang="en-US" smtClean="0"/>
              <a:pPr>
                <a:spcAft>
                  <a:spcPts val="600"/>
                </a:spcAft>
              </a:pPr>
              <a:t>6</a:t>
            </a:fld>
            <a:endParaRPr lang="en-US"/>
          </a:p>
        </p:txBody>
      </p:sp>
      <p:sp>
        <p:nvSpPr>
          <p:cNvPr id="4" name="Content Placeholder 3">
            <a:extLst>
              <a:ext uri="{FF2B5EF4-FFF2-40B4-BE49-F238E27FC236}">
                <a16:creationId xmlns:a16="http://schemas.microsoft.com/office/drawing/2014/main" id="{3620DD6F-87A8-FE19-CE16-007AAAAB0EBC}"/>
              </a:ext>
            </a:extLst>
          </p:cNvPr>
          <p:cNvSpPr>
            <a:spLocks noGrp="1"/>
          </p:cNvSpPr>
          <p:nvPr>
            <p:ph idx="1"/>
          </p:nvPr>
        </p:nvSpPr>
        <p:spPr>
          <a:xfrm>
            <a:off x="5183188" y="987428"/>
            <a:ext cx="6618309" cy="5292367"/>
          </a:xfrm>
        </p:spPr>
        <p:txBody>
          <a:bodyPr vert="horz" lIns="91440" tIns="45720" rIns="91440" bIns="45720" rtlCol="0" anchor="t">
            <a:normAutofit/>
          </a:bodyPr>
          <a:lstStyle/>
          <a:p>
            <a:r>
              <a:rPr lang="en-US" sz="1800"/>
              <a:t>Built-in </a:t>
            </a:r>
            <a:r>
              <a:rPr lang="en-US" sz="1800" err="1"/>
              <a:t>WiFi</a:t>
            </a:r>
            <a:r>
              <a:rPr lang="en-US" sz="1800"/>
              <a:t> for wireless connectivity</a:t>
            </a:r>
          </a:p>
          <a:p>
            <a:r>
              <a:rPr lang="en-US" sz="1800"/>
              <a:t>Low-cost microcontroller with 16 GPIO pins</a:t>
            </a:r>
          </a:p>
          <a:p>
            <a:r>
              <a:rPr lang="en-US" sz="1800"/>
              <a:t>Flexibility to interface multiple sensors: </a:t>
            </a:r>
          </a:p>
          <a:p>
            <a:pPr lvl="1">
              <a:buFont typeface="System Font Regular" pitchFamily="2" charset="2"/>
              <a:buChar char="-"/>
            </a:pPr>
            <a:r>
              <a:rPr lang="en-US" sz="1800"/>
              <a:t>PIR for motion sensing</a:t>
            </a:r>
          </a:p>
          <a:p>
            <a:pPr lvl="1">
              <a:buFont typeface="System Font Regular" pitchFamily="2" charset="2"/>
              <a:buChar char="-"/>
            </a:pPr>
            <a:r>
              <a:rPr lang="en-US" sz="1800"/>
              <a:t>Magnetic sensors for entry points</a:t>
            </a:r>
          </a:p>
          <a:p>
            <a:pPr lvl="1">
              <a:buFont typeface="System Font Regular" pitchFamily="2" charset="2"/>
              <a:buChar char="-"/>
            </a:pPr>
            <a:r>
              <a:rPr lang="en-US" sz="1800"/>
              <a:t>Vibration and acceleration data</a:t>
            </a:r>
          </a:p>
          <a:p>
            <a:r>
              <a:rPr lang="en-US" sz="1800"/>
              <a:t>Local processing and threshold detection</a:t>
            </a:r>
          </a:p>
          <a:p>
            <a:r>
              <a:rPr lang="en-US" sz="1800"/>
              <a:t>Triggers alarms, deterrents on intrusion events </a:t>
            </a:r>
          </a:p>
          <a:p>
            <a:pPr lvl="1">
              <a:buFont typeface="System Font Regular" pitchFamily="2" charset="2"/>
              <a:buChar char="-"/>
            </a:pPr>
            <a:r>
              <a:rPr lang="en-US" sz="1800"/>
              <a:t>Email/SMS alerts</a:t>
            </a:r>
          </a:p>
          <a:p>
            <a:pPr lvl="1">
              <a:buFont typeface="System Font Regular" pitchFamily="2" charset="2"/>
              <a:buChar char="-"/>
            </a:pPr>
            <a:r>
              <a:rPr lang="en-US" sz="1800"/>
              <a:t>Sirens and smart lights</a:t>
            </a:r>
          </a:p>
          <a:p>
            <a:pPr lvl="1">
              <a:buFont typeface="System Font Regular" pitchFamily="2" charset="2"/>
              <a:buChar char="-"/>
            </a:pPr>
            <a:r>
              <a:rPr lang="en-US" sz="1800"/>
              <a:t>Camera activation</a:t>
            </a:r>
          </a:p>
          <a:p>
            <a:r>
              <a:rPr lang="en-US" sz="1800"/>
              <a:t>Optimized with deep sleep for low power consumption</a:t>
            </a:r>
          </a:p>
          <a:p>
            <a:r>
              <a:rPr lang="en-US" sz="1800"/>
              <a:t>Mature hardware ecosystem for rapid prototyping</a:t>
            </a:r>
          </a:p>
          <a:p>
            <a:pPr marL="0" indent="0">
              <a:buNone/>
            </a:pPr>
            <a:endParaRPr lang="en-US" sz="1800"/>
          </a:p>
        </p:txBody>
      </p:sp>
      <p:sp>
        <p:nvSpPr>
          <p:cNvPr id="2" name="Title 1">
            <a:extLst>
              <a:ext uri="{FF2B5EF4-FFF2-40B4-BE49-F238E27FC236}">
                <a16:creationId xmlns:a16="http://schemas.microsoft.com/office/drawing/2014/main" id="{425B9B95-F741-A0AD-08E4-E82D7AEDF2F9}"/>
              </a:ext>
            </a:extLst>
          </p:cNvPr>
          <p:cNvSpPr>
            <a:spLocks noGrp="1"/>
          </p:cNvSpPr>
          <p:nvPr>
            <p:ph type="title"/>
          </p:nvPr>
        </p:nvSpPr>
        <p:spPr>
          <a:xfrm>
            <a:off x="644773" y="457200"/>
            <a:ext cx="4127255" cy="1600200"/>
          </a:xfrm>
        </p:spPr>
        <p:txBody>
          <a:bodyPr vert="horz" lIns="91440" tIns="45720" rIns="91440" bIns="45720" rtlCol="0" anchor="b">
            <a:normAutofit/>
          </a:bodyPr>
          <a:lstStyle/>
          <a:p>
            <a:r>
              <a:rPr lang="en-US">
                <a:latin typeface="Saira Condensed Condensed SemiBold"/>
              </a:rPr>
              <a:t>ESP8266</a:t>
            </a:r>
            <a:r>
              <a:rPr lang="en-US" b="1" i="0" kern="1200">
                <a:latin typeface="Saira Condensed Condensed SemiBold"/>
              </a:rPr>
              <a:t> : Heart of the System</a:t>
            </a:r>
          </a:p>
        </p:txBody>
      </p:sp>
      <p:pic>
        <p:nvPicPr>
          <p:cNvPr id="3" name="Picture 2">
            <a:extLst>
              <a:ext uri="{FF2B5EF4-FFF2-40B4-BE49-F238E27FC236}">
                <a16:creationId xmlns:a16="http://schemas.microsoft.com/office/drawing/2014/main" id="{F7ECACF9-0A71-76A4-3D19-79FC323963A9}"/>
              </a:ext>
            </a:extLst>
          </p:cNvPr>
          <p:cNvPicPr>
            <a:picLocks noChangeAspect="1"/>
          </p:cNvPicPr>
          <p:nvPr/>
        </p:nvPicPr>
        <p:blipFill>
          <a:blip r:embed="rId2"/>
          <a:stretch>
            <a:fillRect/>
          </a:stretch>
        </p:blipFill>
        <p:spPr>
          <a:xfrm>
            <a:off x="641260" y="2573815"/>
            <a:ext cx="4464677" cy="2933865"/>
          </a:xfrm>
          <a:prstGeom prst="rect">
            <a:avLst/>
          </a:prstGeom>
        </p:spPr>
      </p:pic>
    </p:spTree>
    <p:extLst>
      <p:ext uri="{BB962C8B-B14F-4D97-AF65-F5344CB8AC3E}">
        <p14:creationId xmlns:p14="http://schemas.microsoft.com/office/powerpoint/2010/main" val="93370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2356-B8B4-5235-F9F4-BD501349BF13}"/>
              </a:ext>
            </a:extLst>
          </p:cNvPr>
          <p:cNvSpPr>
            <a:spLocks noGrp="1"/>
          </p:cNvSpPr>
          <p:nvPr>
            <p:ph type="title"/>
          </p:nvPr>
        </p:nvSpPr>
        <p:spPr/>
        <p:txBody>
          <a:bodyPr/>
          <a:lstStyle/>
          <a:p>
            <a:r>
              <a:rPr lang="en-US"/>
              <a:t>NodeMCU Features</a:t>
            </a:r>
          </a:p>
        </p:txBody>
      </p:sp>
      <p:sp>
        <p:nvSpPr>
          <p:cNvPr id="4" name="Slide Number Placeholder 3">
            <a:extLst>
              <a:ext uri="{FF2B5EF4-FFF2-40B4-BE49-F238E27FC236}">
                <a16:creationId xmlns:a16="http://schemas.microsoft.com/office/drawing/2014/main" id="{BFF03538-17C0-1FD6-CC0D-E989E73DB221}"/>
              </a:ext>
            </a:extLst>
          </p:cNvPr>
          <p:cNvSpPr>
            <a:spLocks noGrp="1"/>
          </p:cNvSpPr>
          <p:nvPr>
            <p:ph type="sldNum" sz="quarter" idx="12"/>
          </p:nvPr>
        </p:nvSpPr>
        <p:spPr/>
        <p:txBody>
          <a:bodyPr/>
          <a:lstStyle/>
          <a:p>
            <a:fld id="{4267CD5E-26CF-4249-8540-BB1D07FD4227}" type="slidenum">
              <a:rPr lang="en-US" smtClean="0"/>
              <a:t>7</a:t>
            </a:fld>
            <a:endParaRPr lang="en-US"/>
          </a:p>
        </p:txBody>
      </p:sp>
      <p:sp>
        <p:nvSpPr>
          <p:cNvPr id="8" name="Content Placeholder 7">
            <a:extLst>
              <a:ext uri="{FF2B5EF4-FFF2-40B4-BE49-F238E27FC236}">
                <a16:creationId xmlns:a16="http://schemas.microsoft.com/office/drawing/2014/main" id="{A9B06271-3D75-BCA4-8883-D99225BC76A9}"/>
              </a:ext>
            </a:extLst>
          </p:cNvPr>
          <p:cNvSpPr>
            <a:spLocks noGrp="1"/>
          </p:cNvSpPr>
          <p:nvPr>
            <p:ph idx="1"/>
          </p:nvPr>
        </p:nvSpPr>
        <p:spPr/>
        <p:txBody>
          <a:bodyPr/>
          <a:lstStyle/>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Open-source</a:t>
            </a:r>
          </a:p>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Interactive</a:t>
            </a:r>
          </a:p>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Programmable</a:t>
            </a:r>
          </a:p>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Arduino-like hardware IO</a:t>
            </a:r>
          </a:p>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Nodejs style network API</a:t>
            </a:r>
          </a:p>
          <a:p>
            <a:r>
              <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Lowest cost WI-FI</a:t>
            </a:r>
          </a:p>
          <a:p>
            <a:endPar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8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a:p>
          <a:p>
            <a:endParaRPr lang="en-US"/>
          </a:p>
          <a:p>
            <a:endParaRPr lang="en-US"/>
          </a:p>
        </p:txBody>
      </p:sp>
      <p:pic>
        <p:nvPicPr>
          <p:cNvPr id="9" name="Content Placeholder 5">
            <a:extLst>
              <a:ext uri="{FF2B5EF4-FFF2-40B4-BE49-F238E27FC236}">
                <a16:creationId xmlns:a16="http://schemas.microsoft.com/office/drawing/2014/main" id="{D5A53030-03F6-CF09-91C5-BC72C9485242}"/>
              </a:ext>
            </a:extLst>
          </p:cNvPr>
          <p:cNvPicPr>
            <a:picLocks noChangeAspect="1"/>
          </p:cNvPicPr>
          <p:nvPr/>
        </p:nvPicPr>
        <p:blipFill>
          <a:blip r:embed="rId3"/>
          <a:stretch>
            <a:fillRect/>
          </a:stretch>
        </p:blipFill>
        <p:spPr>
          <a:xfrm>
            <a:off x="838198" y="4080933"/>
            <a:ext cx="2583229" cy="1853656"/>
          </a:xfrm>
          <a:prstGeom prst="rect">
            <a:avLst/>
          </a:prstGeom>
        </p:spPr>
      </p:pic>
      <p:pic>
        <p:nvPicPr>
          <p:cNvPr id="5" name="Picture 4" descr="A black circuit board with red squares&#10;&#10;Description automatically generated">
            <a:extLst>
              <a:ext uri="{FF2B5EF4-FFF2-40B4-BE49-F238E27FC236}">
                <a16:creationId xmlns:a16="http://schemas.microsoft.com/office/drawing/2014/main" id="{106D6CDE-B9A2-3507-A286-6D331E2F4694}"/>
              </a:ext>
            </a:extLst>
          </p:cNvPr>
          <p:cNvPicPr>
            <a:picLocks noChangeAspect="1"/>
          </p:cNvPicPr>
          <p:nvPr/>
        </p:nvPicPr>
        <p:blipFill>
          <a:blip r:embed="rId4"/>
          <a:stretch>
            <a:fillRect/>
          </a:stretch>
        </p:blipFill>
        <p:spPr>
          <a:xfrm>
            <a:off x="4546600" y="867302"/>
            <a:ext cx="7171182" cy="3267765"/>
          </a:xfrm>
          <a:prstGeom prst="rect">
            <a:avLst/>
          </a:prstGeom>
        </p:spPr>
      </p:pic>
    </p:spTree>
    <p:extLst>
      <p:ext uri="{BB962C8B-B14F-4D97-AF65-F5344CB8AC3E}">
        <p14:creationId xmlns:p14="http://schemas.microsoft.com/office/powerpoint/2010/main" val="828671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35441-076D-967F-BE8B-9D2A3C8884DB}"/>
              </a:ext>
            </a:extLst>
          </p:cNvPr>
          <p:cNvSpPr>
            <a:spLocks noGrp="1"/>
          </p:cNvSpPr>
          <p:nvPr>
            <p:ph type="title"/>
          </p:nvPr>
        </p:nvSpPr>
        <p:spPr/>
        <p:txBody>
          <a:bodyPr/>
          <a:lstStyle/>
          <a:p>
            <a:r>
              <a:rPr lang="en-US"/>
              <a:t>Getting started with NodeMCU</a:t>
            </a:r>
          </a:p>
        </p:txBody>
      </p:sp>
      <p:sp>
        <p:nvSpPr>
          <p:cNvPr id="3" name="Content Placeholder 2">
            <a:extLst>
              <a:ext uri="{FF2B5EF4-FFF2-40B4-BE49-F238E27FC236}">
                <a16:creationId xmlns:a16="http://schemas.microsoft.com/office/drawing/2014/main" id="{6A8B27E6-48E8-B900-FC38-9EE59523FFFB}"/>
              </a:ext>
            </a:extLst>
          </p:cNvPr>
          <p:cNvSpPr>
            <a:spLocks noGrp="1"/>
          </p:cNvSpPr>
          <p:nvPr>
            <p:ph idx="1"/>
          </p:nvPr>
        </p:nvSpPr>
        <p:spPr/>
        <p:txBody>
          <a:bodyPr/>
          <a:lstStyle/>
          <a:p>
            <a:r>
              <a:rPr lang="en-US"/>
              <a:t>Build the firmware with the modules you need</a:t>
            </a:r>
          </a:p>
          <a:p>
            <a:r>
              <a:rPr lang="en-US"/>
              <a:t>Flash the firmware to the chip</a:t>
            </a:r>
          </a:p>
          <a:p>
            <a:r>
              <a:rPr lang="en-US"/>
              <a:t>Upload code to the device.</a:t>
            </a:r>
          </a:p>
        </p:txBody>
      </p:sp>
      <p:sp>
        <p:nvSpPr>
          <p:cNvPr id="4" name="Slide Number Placeholder 3">
            <a:extLst>
              <a:ext uri="{FF2B5EF4-FFF2-40B4-BE49-F238E27FC236}">
                <a16:creationId xmlns:a16="http://schemas.microsoft.com/office/drawing/2014/main" id="{FE65C695-D016-1D66-8840-C0850FC49C4F}"/>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5" name="Picture 4" descr="A computer with a circuit board connected to it&#10;&#10;Description automatically generated">
            <a:extLst>
              <a:ext uri="{FF2B5EF4-FFF2-40B4-BE49-F238E27FC236}">
                <a16:creationId xmlns:a16="http://schemas.microsoft.com/office/drawing/2014/main" id="{7132B0C5-AF88-5BAA-F111-EFF5C87B992C}"/>
              </a:ext>
            </a:extLst>
          </p:cNvPr>
          <p:cNvPicPr>
            <a:picLocks noChangeAspect="1"/>
          </p:cNvPicPr>
          <p:nvPr/>
        </p:nvPicPr>
        <p:blipFill>
          <a:blip r:embed="rId3"/>
          <a:stretch>
            <a:fillRect/>
          </a:stretch>
        </p:blipFill>
        <p:spPr>
          <a:xfrm>
            <a:off x="5706533" y="1512931"/>
            <a:ext cx="5943600" cy="4547870"/>
          </a:xfrm>
          <a:prstGeom prst="rect">
            <a:avLst/>
          </a:prstGeom>
        </p:spPr>
      </p:pic>
    </p:spTree>
    <p:extLst>
      <p:ext uri="{BB962C8B-B14F-4D97-AF65-F5344CB8AC3E}">
        <p14:creationId xmlns:p14="http://schemas.microsoft.com/office/powerpoint/2010/main" val="3683792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0192-F599-781D-7F35-BFC9FF49DA24}"/>
              </a:ext>
            </a:extLst>
          </p:cNvPr>
          <p:cNvSpPr>
            <a:spLocks noGrp="1"/>
          </p:cNvSpPr>
          <p:nvPr>
            <p:ph type="title"/>
          </p:nvPr>
        </p:nvSpPr>
        <p:spPr/>
        <p:txBody>
          <a:bodyPr/>
          <a:lstStyle/>
          <a:p>
            <a:r>
              <a:rPr lang="en-US" err="1"/>
              <a:t>Espressif</a:t>
            </a:r>
            <a:r>
              <a:rPr lang="en-US"/>
              <a:t> SDK</a:t>
            </a:r>
          </a:p>
        </p:txBody>
      </p:sp>
      <p:sp>
        <p:nvSpPr>
          <p:cNvPr id="3" name="Content Placeholder 2">
            <a:extLst>
              <a:ext uri="{FF2B5EF4-FFF2-40B4-BE49-F238E27FC236}">
                <a16:creationId xmlns:a16="http://schemas.microsoft.com/office/drawing/2014/main" id="{D32EBAD6-0F3E-1F9E-AEEF-B8836A3CBB59}"/>
              </a:ext>
            </a:extLst>
          </p:cNvPr>
          <p:cNvSpPr>
            <a:spLocks noGrp="1"/>
          </p:cNvSpPr>
          <p:nvPr>
            <p:ph idx="1"/>
          </p:nvPr>
        </p:nvSpPr>
        <p:spPr/>
        <p:txBody>
          <a:bodyPr/>
          <a:lstStyle/>
          <a:p>
            <a:r>
              <a:rPr lang="en-US"/>
              <a:t>Effective APIs for networking functions</a:t>
            </a:r>
          </a:p>
          <a:p>
            <a:r>
              <a:rPr lang="en-US"/>
              <a:t>Encryption schemes supported for secure communication</a:t>
            </a:r>
          </a:p>
          <a:p>
            <a:r>
              <a:rPr lang="en-US"/>
              <a:t>Extensively optimized libraries </a:t>
            </a:r>
          </a:p>
          <a:p>
            <a:r>
              <a:rPr lang="en-US"/>
              <a:t>Drivers for hardware peripherals</a:t>
            </a:r>
          </a:p>
          <a:p>
            <a:r>
              <a:rPr lang="en-US"/>
              <a:t>Project templates and example projects</a:t>
            </a:r>
          </a:p>
        </p:txBody>
      </p:sp>
      <p:sp>
        <p:nvSpPr>
          <p:cNvPr id="4" name="Slide Number Placeholder 3">
            <a:extLst>
              <a:ext uri="{FF2B5EF4-FFF2-40B4-BE49-F238E27FC236}">
                <a16:creationId xmlns:a16="http://schemas.microsoft.com/office/drawing/2014/main" id="{4D32FAE6-7897-7C93-A1C5-815F229CD9E5}"/>
              </a:ext>
            </a:extLst>
          </p:cNvPr>
          <p:cNvSpPr>
            <a:spLocks noGrp="1"/>
          </p:cNvSpPr>
          <p:nvPr>
            <p:ph type="sldNum" sz="quarter" idx="12"/>
          </p:nvPr>
        </p:nvSpPr>
        <p:spPr/>
        <p:txBody>
          <a:bodyPr/>
          <a:lstStyle/>
          <a:p>
            <a:fld id="{4267CD5E-26CF-4249-8540-BB1D07FD4227}" type="slidenum">
              <a:rPr lang="en-US" smtClean="0"/>
              <a:t>9</a:t>
            </a:fld>
            <a:endParaRPr lang="en-US"/>
          </a:p>
        </p:txBody>
      </p:sp>
      <p:pic>
        <p:nvPicPr>
          <p:cNvPr id="6" name="Picture 5">
            <a:extLst>
              <a:ext uri="{FF2B5EF4-FFF2-40B4-BE49-F238E27FC236}">
                <a16:creationId xmlns:a16="http://schemas.microsoft.com/office/drawing/2014/main" id="{9C461FFE-853D-705D-8722-7D76902A09F5}"/>
              </a:ext>
            </a:extLst>
          </p:cNvPr>
          <p:cNvPicPr>
            <a:picLocks noChangeAspect="1"/>
          </p:cNvPicPr>
          <p:nvPr/>
        </p:nvPicPr>
        <p:blipFill>
          <a:blip r:embed="rId3"/>
          <a:stretch>
            <a:fillRect/>
          </a:stretch>
        </p:blipFill>
        <p:spPr>
          <a:xfrm>
            <a:off x="319998" y="3635196"/>
            <a:ext cx="10722269" cy="2560542"/>
          </a:xfrm>
          <a:prstGeom prst="rect">
            <a:avLst/>
          </a:prstGeom>
        </p:spPr>
      </p:pic>
    </p:spTree>
    <p:extLst>
      <p:ext uri="{BB962C8B-B14F-4D97-AF65-F5344CB8AC3E}">
        <p14:creationId xmlns:p14="http://schemas.microsoft.com/office/powerpoint/2010/main" val="2403784011"/>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13" ma:contentTypeDescription="Create a new document." ma:contentTypeScope="" ma:versionID="ceb3403541d76e4ca86d2b63d8f4ac85">
  <xsd:schema xmlns:xsd="http://www.w3.org/2001/XMLSchema" xmlns:xs="http://www.w3.org/2001/XMLSchema" xmlns:p="http://schemas.microsoft.com/office/2006/metadata/properties" xmlns:ns3="2fcbf0f5-e064-4873-b1a9-47e79535b686" xmlns:ns4="9b0aadc7-840c-44bc-b4b4-09bc26818170" targetNamespace="http://schemas.microsoft.com/office/2006/metadata/properties" ma:root="true" ma:fieldsID="21849c7114895aa1bc59ae1148f54ede" ns3:_="" ns4:_="">
    <xsd:import namespace="2fcbf0f5-e064-4873-b1a9-47e79535b686"/>
    <xsd:import namespace="9b0aadc7-840c-44bc-b4b4-09bc26818170"/>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bf0f5-e064-4873-b1a9-47e79535b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0aadc7-840c-44bc-b4b4-09bc2681817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fcbf0f5-e064-4873-b1a9-47e79535b686" xsi:nil="true"/>
  </documentManagement>
</p:properties>
</file>

<file path=customXml/itemProps1.xml><?xml version="1.0" encoding="utf-8"?>
<ds:datastoreItem xmlns:ds="http://schemas.openxmlformats.org/officeDocument/2006/customXml" ds:itemID="{5AFCA3C8-41A1-470C-A9F3-3D5A1BD0DF19}">
  <ds:schemaRefs>
    <ds:schemaRef ds:uri="http://schemas.microsoft.com/sharepoint/v3/contenttype/forms"/>
  </ds:schemaRefs>
</ds:datastoreItem>
</file>

<file path=customXml/itemProps2.xml><?xml version="1.0" encoding="utf-8"?>
<ds:datastoreItem xmlns:ds="http://schemas.openxmlformats.org/officeDocument/2006/customXml" ds:itemID="{30A193D3-1A40-4C8D-B9BF-7FE0A073763D}">
  <ds:schemaRefs>
    <ds:schemaRef ds:uri="2fcbf0f5-e064-4873-b1a9-47e79535b686"/>
    <ds:schemaRef ds:uri="9b0aadc7-840c-44bc-b4b4-09bc268181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24E18300-D616-4997-9A71-A4A193E1231F}">
  <ds:schemaRefs>
    <ds:schemaRef ds:uri="2fcbf0f5-e064-4873-b1a9-47e79535b686"/>
    <ds:schemaRef ds:uri="9b0aadc7-840c-44bc-b4b4-09bc268181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9</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IoT-Based Intruder Detection and Alert System </vt:lpstr>
      <vt:lpstr>Introduction</vt:lpstr>
      <vt:lpstr>Components</vt:lpstr>
      <vt:lpstr>Connections</vt:lpstr>
      <vt:lpstr>Block Diagram</vt:lpstr>
      <vt:lpstr>ESP8266 : Heart of the System</vt:lpstr>
      <vt:lpstr>NodeMCU Features</vt:lpstr>
      <vt:lpstr>Getting started with NodeMCU</vt:lpstr>
      <vt:lpstr>Espressif SDK</vt:lpstr>
      <vt:lpstr>What is ESP-AT?</vt:lpstr>
      <vt:lpstr>NodeMCU Firmware</vt:lpstr>
      <vt:lpstr>Tools Used</vt:lpstr>
      <vt:lpstr>Tools Used  1.NodeMCU PyFlasher</vt:lpstr>
      <vt:lpstr>Tools Used  1.ESPlorer</vt:lpstr>
      <vt:lpstr>LUA – Programming Language</vt:lpstr>
      <vt:lpstr>Webserver</vt:lpstr>
      <vt:lpstr>Results </vt:lpstr>
      <vt:lpstr>Learning/Challenges</vt:lpstr>
      <vt:lpstr>DEMO</vt:lpstr>
      <vt:lpstr>Further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revision>4</cp:revision>
  <dcterms:created xsi:type="dcterms:W3CDTF">2022-06-10T19:28:06Z</dcterms:created>
  <dcterms:modified xsi:type="dcterms:W3CDTF">2023-12-07T23:34:49Z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2023-09-26T13:43:04Z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c3e80479-0906-4bed-bc58-b9a75a359b68</vt:lpwstr>
  </property>
  <property fmtid="{D5CDD505-2E9C-101B-9397-08002B2CF9AE}" pid="8" name="MSIP_Label_a73fd474-4f3c-44ed-88fb-5cc4bd2471bf_ContentBits">
    <vt:lpwstr>0</vt:lpwstr>
  </property>
  <property fmtid="{D5CDD505-2E9C-101B-9397-08002B2CF9AE}" pid="9" name="ContentTypeId">
    <vt:lpwstr>0x010100C2F5CD487DC4ED41B8412010B6AFA7BC</vt:lpwstr>
  </property>
</Properties>
</file>